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56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3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0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510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6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23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77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79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3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9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3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5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0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6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2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95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AB77B4-C8F4-4522-90FE-0D61AF71F050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D8708E-9A7B-4A87-BE1D-ACB95F2EB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46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D3D18-AD07-4952-A5AE-2604055B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12" y="886691"/>
            <a:ext cx="9558915" cy="2050473"/>
          </a:xfrm>
        </p:spPr>
        <p:txBody>
          <a:bodyPr>
            <a:normAutofit/>
          </a:bodyPr>
          <a:lstStyle/>
          <a:p>
            <a:r>
              <a:rPr lang="ru-RU" sz="4000" b="1" smtClean="0">
                <a:cs typeface="Arial" panose="020B0604020202020204" pitchFamily="34" charset="0"/>
              </a:rPr>
              <a:t>Использование ИКТ </a:t>
            </a:r>
            <a:r>
              <a:rPr lang="ru-RU" sz="4000" b="1" dirty="0">
                <a:cs typeface="Arial" panose="020B0604020202020204" pitchFamily="34" charset="0"/>
              </a:rPr>
              <a:t>в преподавании </a:t>
            </a:r>
            <a:r>
              <a:rPr lang="ru-RU" sz="4000" b="1" dirty="0" smtClean="0">
                <a:cs typeface="Arial" panose="020B0604020202020204" pitchFamily="34" charset="0"/>
              </a:rPr>
              <a:t>Дисциплин </a:t>
            </a:r>
            <a:r>
              <a:rPr lang="ru-RU" sz="4000" b="1" dirty="0">
                <a:cs typeface="Arial" panose="020B0604020202020204" pitchFamily="34" charset="0"/>
              </a:rPr>
              <a:t>экономического </a:t>
            </a:r>
            <a:r>
              <a:rPr lang="ru-RU" sz="4000" b="1" dirty="0" smtClean="0">
                <a:cs typeface="Arial" panose="020B0604020202020204" pitchFamily="34" charset="0"/>
              </a:rPr>
              <a:t>цикла</a:t>
            </a:r>
            <a:endParaRPr lang="ru-RU" sz="4000" b="1" dirty="0"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310DC-01C6-4BE7-A0A0-7F73748F0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2" y="3788449"/>
            <a:ext cx="6400800" cy="1947333"/>
          </a:xfrm>
        </p:spPr>
        <p:txBody>
          <a:bodyPr/>
          <a:lstStyle/>
          <a:p>
            <a:r>
              <a:rPr lang="ru-RU" dirty="0"/>
              <a:t>Докладчик: Рожкова Анастасия Андреевна</a:t>
            </a:r>
          </a:p>
          <a:p>
            <a:r>
              <a:rPr lang="ru-RU" dirty="0"/>
              <a:t>Преподаватель спец. дисциплин </a:t>
            </a:r>
          </a:p>
          <a:p>
            <a:r>
              <a:rPr lang="ru-RU" dirty="0"/>
              <a:t>ГБПОУ СПО МО «Колледж «Коломна»</a:t>
            </a:r>
          </a:p>
        </p:txBody>
      </p:sp>
    </p:spTree>
    <p:extLst>
      <p:ext uri="{BB962C8B-B14F-4D97-AF65-F5344CB8AC3E}">
        <p14:creationId xmlns:p14="http://schemas.microsoft.com/office/powerpoint/2010/main" val="42008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51AA14-4553-42E1-AD8C-D1167138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47" y="574964"/>
            <a:ext cx="11027497" cy="2399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Главная цель профессионального образования</a:t>
            </a:r>
            <a:r>
              <a:rPr lang="ru-RU" sz="3200" dirty="0"/>
              <a:t>- подготовка компетентного , конкурентоспособного специалиста, свободно ориентирующегося в современном мире и востребованного на рынке труда.</a:t>
            </a:r>
          </a:p>
        </p:txBody>
      </p:sp>
    </p:spTree>
    <p:extLst>
      <p:ext uri="{BB962C8B-B14F-4D97-AF65-F5344CB8AC3E}">
        <p14:creationId xmlns:p14="http://schemas.microsoft.com/office/powerpoint/2010/main" val="36697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58DDC-E442-4590-85A0-9ECF6401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30" y="404859"/>
            <a:ext cx="8534400" cy="1507067"/>
          </a:xfrm>
        </p:spPr>
        <p:txBody>
          <a:bodyPr>
            <a:normAutofit/>
          </a:bodyPr>
          <a:lstStyle/>
          <a:p>
            <a:r>
              <a:rPr lang="ru-RU" sz="2800" dirty="0"/>
              <a:t>Требования к уровню подготовки выпускника по специальности 38.02.01 «Экономика и бухгалтерский учет»: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34F604-8D16-448A-8C68-C75EA77C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03" y="2459181"/>
            <a:ext cx="8534400" cy="3615267"/>
          </a:xfrm>
        </p:spPr>
        <p:txBody>
          <a:bodyPr/>
          <a:lstStyle/>
          <a:p>
            <a:r>
              <a:rPr lang="ru-RU" dirty="0"/>
              <a:t> быть способным научно организовать свой труд, готовым к применению компьютерной техники в сфере профессиональной деятельности;</a:t>
            </a:r>
          </a:p>
          <a:p>
            <a:r>
              <a:rPr lang="ru-RU" dirty="0"/>
              <a:t>знать состав, функции и возможности использования информационных и телекоммуникационных технологий в профессиональной деятельности бухгалтера;</a:t>
            </a:r>
          </a:p>
          <a:p>
            <a:r>
              <a:rPr lang="ru-RU" dirty="0"/>
              <a:t>использовать программное обеспечение для ведения бухгалтерской отчетности.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60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58DDC-E442-4590-85A0-9ECF6401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03" y="423331"/>
            <a:ext cx="9568152" cy="91594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Внедрение средств ИКТ в образовательный процесс дает следующие 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34F604-8D16-448A-8C68-C75EA77C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02" y="1265383"/>
            <a:ext cx="9004733" cy="480906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позволяет применять разнообразные методы обучения;</a:t>
            </a:r>
          </a:p>
          <a:p>
            <a:r>
              <a:rPr lang="ru-RU" dirty="0"/>
              <a:t>обеспечивает высокую мотивацию студентов в процессе обучения, особенно основных специальных экономических дисциплин;</a:t>
            </a:r>
          </a:p>
          <a:p>
            <a:r>
              <a:rPr lang="ru-RU" dirty="0"/>
              <a:t>делает обучение деятельным, самостоятельным;</a:t>
            </a:r>
          </a:p>
          <a:p>
            <a:r>
              <a:rPr lang="ru-RU" dirty="0"/>
              <a:t>вырабатывает навыки и умения работы с электронными источниками информации;</a:t>
            </a:r>
          </a:p>
          <a:p>
            <a:r>
              <a:rPr lang="ru-RU" dirty="0"/>
              <a:t>внедрение дистанционных образовательных технологий;</a:t>
            </a:r>
          </a:p>
          <a:p>
            <a:r>
              <a:rPr lang="ru-RU" dirty="0"/>
              <a:t>позволяет за учебное занятие изучить большой объем материала;</a:t>
            </a:r>
          </a:p>
          <a:p>
            <a:r>
              <a:rPr lang="ru-RU" dirty="0"/>
              <a:t>предоставляет дополнительные возможности выполнения будущими специалистами аналитических отчетов, документации;</a:t>
            </a:r>
          </a:p>
          <a:p>
            <a:r>
              <a:rPr lang="ru-RU" dirty="0"/>
              <a:t>повышает качество подготовки специалистов;</a:t>
            </a:r>
          </a:p>
          <a:p>
            <a:r>
              <a:rPr lang="ru-RU" dirty="0"/>
              <a:t>позволяет совершенствовать методику преподавания специальных экономических дисциплин.</a:t>
            </a:r>
          </a:p>
        </p:txBody>
      </p:sp>
    </p:spTree>
    <p:extLst>
      <p:ext uri="{BB962C8B-B14F-4D97-AF65-F5344CB8AC3E}">
        <p14:creationId xmlns:p14="http://schemas.microsoft.com/office/powerpoint/2010/main" val="322236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D3D18-AD07-4952-A5AE-2604055B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12" y="886691"/>
            <a:ext cx="9558915" cy="2050473"/>
          </a:xfrm>
        </p:spPr>
        <p:txBody>
          <a:bodyPr>
            <a:normAutofit/>
          </a:bodyPr>
          <a:lstStyle/>
          <a:p>
            <a:r>
              <a:rPr lang="ru-RU" sz="4000" b="1" dirty="0">
                <a:cs typeface="Arial" panose="020B0604020202020204" pitchFamily="34" charset="0"/>
              </a:rPr>
              <a:t>Применение средств ИКТ в преподавании спец. Дисциплин экономического профиля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E310DC-01C6-4BE7-A0A0-7F73748F0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812" y="3788449"/>
            <a:ext cx="6400800" cy="1947333"/>
          </a:xfrm>
        </p:spPr>
        <p:txBody>
          <a:bodyPr/>
          <a:lstStyle/>
          <a:p>
            <a:r>
              <a:rPr lang="ru-RU" dirty="0"/>
              <a:t>Докладчик: Рожкова Анастасия Андреевна</a:t>
            </a:r>
          </a:p>
          <a:p>
            <a:r>
              <a:rPr lang="ru-RU" dirty="0"/>
              <a:t>Преподаватель спец. дисциплин </a:t>
            </a:r>
          </a:p>
          <a:p>
            <a:r>
              <a:rPr lang="ru-RU" dirty="0"/>
              <a:t>ГБПОУ СПО МО «Колледж «Коломна»</a:t>
            </a:r>
          </a:p>
        </p:txBody>
      </p:sp>
    </p:spTree>
    <p:extLst>
      <p:ext uri="{BB962C8B-B14F-4D97-AF65-F5344CB8AC3E}">
        <p14:creationId xmlns:p14="http://schemas.microsoft.com/office/powerpoint/2010/main" val="355071970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212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Сектор</vt:lpstr>
      <vt:lpstr>Использование ИКТ в преподавании Дисциплин экономического цикла</vt:lpstr>
      <vt:lpstr>Презентация PowerPoint</vt:lpstr>
      <vt:lpstr>Требования к уровню подготовки выпускника по специальности 38.02.01 «Экономика и бухгалтерский учет»:</vt:lpstr>
      <vt:lpstr>Внедрение средств ИКТ в образовательный процесс дает следующие результаты:</vt:lpstr>
      <vt:lpstr>Применение средств ИКТ в преподавании спец. Дисциплин экономического профиля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средств ИКТ в преподавании спец. Дисциплин экономического профиля</dc:title>
  <dc:creator>rozhkovaaa2014@gmail.com</dc:creator>
  <cp:lastModifiedBy>Анастасия Рожкова</cp:lastModifiedBy>
  <cp:revision>5</cp:revision>
  <dcterms:created xsi:type="dcterms:W3CDTF">2019-10-10T10:53:22Z</dcterms:created>
  <dcterms:modified xsi:type="dcterms:W3CDTF">2019-11-14T09:32:05Z</dcterms:modified>
</cp:coreProperties>
</file>