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97" r:id="rId2"/>
    <p:sldId id="366" r:id="rId3"/>
    <p:sldId id="338" r:id="rId4"/>
    <p:sldId id="341" r:id="rId5"/>
    <p:sldId id="350" r:id="rId6"/>
    <p:sldId id="343" r:id="rId7"/>
    <p:sldId id="345" r:id="rId8"/>
    <p:sldId id="319" r:id="rId9"/>
    <p:sldId id="323" r:id="rId10"/>
    <p:sldId id="324" r:id="rId11"/>
    <p:sldId id="325" r:id="rId12"/>
    <p:sldId id="327" r:id="rId13"/>
    <p:sldId id="328" r:id="rId14"/>
    <p:sldId id="329" r:id="rId15"/>
    <p:sldId id="355" r:id="rId16"/>
    <p:sldId id="357" r:id="rId17"/>
    <p:sldId id="358" r:id="rId18"/>
    <p:sldId id="356" r:id="rId19"/>
    <p:sldId id="359" r:id="rId20"/>
    <p:sldId id="360" r:id="rId21"/>
    <p:sldId id="351" r:id="rId22"/>
    <p:sldId id="353" r:id="rId23"/>
    <p:sldId id="36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23400-90C1-4A88-A76E-9DDCD249C1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ABD15-4EBE-4E69-A943-A91D0791D231}" type="pres">
      <dgm:prSet presAssocID="{51423400-90C1-4A88-A76E-9DDCD249C1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58ECB-A284-4CF3-8E1B-AB544935C402}" type="presOf" srcId="{51423400-90C1-4A88-A76E-9DDCD249C141}" destId="{AD5ABD15-4EBE-4E69-A943-A91D0791D2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423400-90C1-4A88-A76E-9DDCD249C1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ABD15-4EBE-4E69-A943-A91D0791D231}" type="pres">
      <dgm:prSet presAssocID="{51423400-90C1-4A88-A76E-9DDCD249C1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3A6269F-E64E-4213-860D-C2746A08C2C2}" type="presOf" srcId="{51423400-90C1-4A88-A76E-9DDCD249C141}" destId="{AD5ABD15-4EBE-4E69-A943-A91D0791D2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E2632E-3EB2-47D0-8360-81C6F926FF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2D9F3-D2AB-41EB-983A-A76E3CA7D36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Моделирующая программа</a:t>
          </a:r>
        </a:p>
        <a:p>
          <a:pPr algn="ctr"/>
          <a:r>
            <a:rPr lang="ru-RU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«Фундаментальные физические опыты»</a:t>
          </a:r>
        </a:p>
      </dgm:t>
    </dgm:pt>
    <dgm:pt modelId="{DDBA4FF6-1CC8-4F5F-8F6A-4AB9985D3F58}" type="parTrans" cxnId="{E8DEE05F-725D-4A9C-909E-9B318F971517}">
      <dgm:prSet/>
      <dgm:spPr/>
      <dgm:t>
        <a:bodyPr/>
        <a:lstStyle/>
        <a:p>
          <a:endParaRPr lang="ru-RU"/>
        </a:p>
      </dgm:t>
    </dgm:pt>
    <dgm:pt modelId="{6EB5B03D-1B4A-447E-A40D-97C4F227B03B}" type="sibTrans" cxnId="{E8DEE05F-725D-4A9C-909E-9B318F971517}">
      <dgm:prSet/>
      <dgm:spPr/>
      <dgm:t>
        <a:bodyPr/>
        <a:lstStyle/>
        <a:p>
          <a:endParaRPr lang="ru-RU"/>
        </a:p>
      </dgm:t>
    </dgm:pt>
    <dgm:pt modelId="{D8B1ED0B-B5C4-4132-B13E-F3221BC1AE39}" type="pres">
      <dgm:prSet presAssocID="{F9E2632E-3EB2-47D0-8360-81C6F926F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29250-0B99-43C4-85CE-A612578FF75E}" type="pres">
      <dgm:prSet presAssocID="{80D2D9F3-D2AB-41EB-983A-A76E3CA7D36A}" presName="parentText" presStyleLbl="node1" presStyleIdx="0" presStyleCnt="1" custScaleX="100000" custLinFactY="-100000" custLinFactNeighborX="67" custLinFactNeighborY="-131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9B64C4-796F-4D66-8C46-6CB38FB91357}" type="presOf" srcId="{80D2D9F3-D2AB-41EB-983A-A76E3CA7D36A}" destId="{9AE29250-0B99-43C4-85CE-A612578FF75E}" srcOrd="0" destOrd="0" presId="urn:microsoft.com/office/officeart/2005/8/layout/vList2"/>
    <dgm:cxn modelId="{E8DEE05F-725D-4A9C-909E-9B318F971517}" srcId="{F9E2632E-3EB2-47D0-8360-81C6F926FFFD}" destId="{80D2D9F3-D2AB-41EB-983A-A76E3CA7D36A}" srcOrd="0" destOrd="0" parTransId="{DDBA4FF6-1CC8-4F5F-8F6A-4AB9985D3F58}" sibTransId="{6EB5B03D-1B4A-447E-A40D-97C4F227B03B}"/>
    <dgm:cxn modelId="{0259B3A5-47DC-4350-84ED-0CD233C480D9}" type="presOf" srcId="{F9E2632E-3EB2-47D0-8360-81C6F926FFFD}" destId="{D8B1ED0B-B5C4-4132-B13E-F3221BC1AE39}" srcOrd="0" destOrd="0" presId="urn:microsoft.com/office/officeart/2005/8/layout/vList2"/>
    <dgm:cxn modelId="{BC6FCD92-E66B-4DC5-99F1-8AA393E65A08}" type="presParOf" srcId="{D8B1ED0B-B5C4-4132-B13E-F3221BC1AE39}" destId="{9AE29250-0B99-43C4-85CE-A612578FF7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423400-90C1-4A88-A76E-9DDCD249C1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ABD15-4EBE-4E69-A943-A91D0791D231}" type="pres">
      <dgm:prSet presAssocID="{51423400-90C1-4A88-A76E-9DDCD249C1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B13E89A-BDFE-4F4D-8773-B7F1B17BE374}" type="presOf" srcId="{51423400-90C1-4A88-A76E-9DDCD249C141}" destId="{AD5ABD15-4EBE-4E69-A943-A91D0791D2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E2632E-3EB2-47D0-8360-81C6F926FF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2D9F3-D2AB-41EB-983A-A76E3CA7D36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ЭТ </a:t>
          </a:r>
          <a:r>
            <a:rPr lang="en-US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MS Excel</a:t>
          </a:r>
          <a:endParaRPr lang="ru-RU" sz="3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DBA4FF6-1CC8-4F5F-8F6A-4AB9985D3F58}" type="parTrans" cxnId="{E8DEE05F-725D-4A9C-909E-9B318F971517}">
      <dgm:prSet/>
      <dgm:spPr/>
      <dgm:t>
        <a:bodyPr/>
        <a:lstStyle/>
        <a:p>
          <a:endParaRPr lang="ru-RU"/>
        </a:p>
      </dgm:t>
    </dgm:pt>
    <dgm:pt modelId="{6EB5B03D-1B4A-447E-A40D-97C4F227B03B}" type="sibTrans" cxnId="{E8DEE05F-725D-4A9C-909E-9B318F971517}">
      <dgm:prSet/>
      <dgm:spPr/>
      <dgm:t>
        <a:bodyPr/>
        <a:lstStyle/>
        <a:p>
          <a:endParaRPr lang="ru-RU"/>
        </a:p>
      </dgm:t>
    </dgm:pt>
    <dgm:pt modelId="{D8B1ED0B-B5C4-4132-B13E-F3221BC1AE39}" type="pres">
      <dgm:prSet presAssocID="{F9E2632E-3EB2-47D0-8360-81C6F926F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29250-0B99-43C4-85CE-A612578FF75E}" type="pres">
      <dgm:prSet presAssocID="{80D2D9F3-D2AB-41EB-983A-A76E3CA7D36A}" presName="parentText" presStyleLbl="node1" presStyleIdx="0" presStyleCnt="1" custScaleX="100000" custLinFactY="-100000" custLinFactNeighborX="67" custLinFactNeighborY="-131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EE05F-725D-4A9C-909E-9B318F971517}" srcId="{F9E2632E-3EB2-47D0-8360-81C6F926FFFD}" destId="{80D2D9F3-D2AB-41EB-983A-A76E3CA7D36A}" srcOrd="0" destOrd="0" parTransId="{DDBA4FF6-1CC8-4F5F-8F6A-4AB9985D3F58}" sibTransId="{6EB5B03D-1B4A-447E-A40D-97C4F227B03B}"/>
    <dgm:cxn modelId="{D7E0F184-0FE9-4020-85AC-8E4C1E65D7B9}" type="presOf" srcId="{80D2D9F3-D2AB-41EB-983A-A76E3CA7D36A}" destId="{9AE29250-0B99-43C4-85CE-A612578FF75E}" srcOrd="0" destOrd="0" presId="urn:microsoft.com/office/officeart/2005/8/layout/vList2"/>
    <dgm:cxn modelId="{CDDEC45B-7315-453F-B3CD-76E75615E952}" type="presOf" srcId="{F9E2632E-3EB2-47D0-8360-81C6F926FFFD}" destId="{D8B1ED0B-B5C4-4132-B13E-F3221BC1AE39}" srcOrd="0" destOrd="0" presId="urn:microsoft.com/office/officeart/2005/8/layout/vList2"/>
    <dgm:cxn modelId="{47C1B5B3-BC13-45CC-A728-E61117EC41DF}" type="presParOf" srcId="{D8B1ED0B-B5C4-4132-B13E-F3221BC1AE39}" destId="{9AE29250-0B99-43C4-85CE-A612578FF7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1423400-90C1-4A88-A76E-9DDCD249C1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ABD15-4EBE-4E69-A943-A91D0791D231}" type="pres">
      <dgm:prSet presAssocID="{51423400-90C1-4A88-A76E-9DDCD249C1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B790D08-08BF-4E56-B602-8FF8B5BAA069}" type="presOf" srcId="{51423400-90C1-4A88-A76E-9DDCD249C141}" destId="{AD5ABD15-4EBE-4E69-A943-A91D0791D2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9E2632E-3EB2-47D0-8360-81C6F926FF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2D9F3-D2AB-41EB-983A-A76E3CA7D36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Конспект интегрированного урока по физике и  информатике на тему: «Равномерное прямолинейное движение»</a:t>
          </a:r>
        </a:p>
      </dgm:t>
    </dgm:pt>
    <dgm:pt modelId="{DDBA4FF6-1CC8-4F5F-8F6A-4AB9985D3F58}" type="parTrans" cxnId="{E8DEE05F-725D-4A9C-909E-9B318F971517}">
      <dgm:prSet/>
      <dgm:spPr/>
      <dgm:t>
        <a:bodyPr/>
        <a:lstStyle/>
        <a:p>
          <a:endParaRPr lang="ru-RU"/>
        </a:p>
      </dgm:t>
    </dgm:pt>
    <dgm:pt modelId="{6EB5B03D-1B4A-447E-A40D-97C4F227B03B}" type="sibTrans" cxnId="{E8DEE05F-725D-4A9C-909E-9B318F971517}">
      <dgm:prSet/>
      <dgm:spPr/>
      <dgm:t>
        <a:bodyPr/>
        <a:lstStyle/>
        <a:p>
          <a:endParaRPr lang="ru-RU"/>
        </a:p>
      </dgm:t>
    </dgm:pt>
    <dgm:pt modelId="{D8B1ED0B-B5C4-4132-B13E-F3221BC1AE39}" type="pres">
      <dgm:prSet presAssocID="{F9E2632E-3EB2-47D0-8360-81C6F926F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29250-0B99-43C4-85CE-A612578FF75E}" type="pres">
      <dgm:prSet presAssocID="{80D2D9F3-D2AB-41EB-983A-A76E3CA7D36A}" presName="parentText" presStyleLbl="node1" presStyleIdx="0" presStyleCnt="1" custScaleX="100000" custLinFactY="-100000" custLinFactNeighborX="173" custLinFactNeighborY="-1062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EE05F-725D-4A9C-909E-9B318F971517}" srcId="{F9E2632E-3EB2-47D0-8360-81C6F926FFFD}" destId="{80D2D9F3-D2AB-41EB-983A-A76E3CA7D36A}" srcOrd="0" destOrd="0" parTransId="{DDBA4FF6-1CC8-4F5F-8F6A-4AB9985D3F58}" sibTransId="{6EB5B03D-1B4A-447E-A40D-97C4F227B03B}"/>
    <dgm:cxn modelId="{6E486FAB-DE70-4B49-8C04-F608FD714464}" type="presOf" srcId="{80D2D9F3-D2AB-41EB-983A-A76E3CA7D36A}" destId="{9AE29250-0B99-43C4-85CE-A612578FF75E}" srcOrd="0" destOrd="0" presId="urn:microsoft.com/office/officeart/2005/8/layout/vList2"/>
    <dgm:cxn modelId="{082BAEA4-7440-4069-9D7F-B06A0264CDEF}" type="presOf" srcId="{F9E2632E-3EB2-47D0-8360-81C6F926FFFD}" destId="{D8B1ED0B-B5C4-4132-B13E-F3221BC1AE39}" srcOrd="0" destOrd="0" presId="urn:microsoft.com/office/officeart/2005/8/layout/vList2"/>
    <dgm:cxn modelId="{A0ABC4C5-3D30-41AC-B359-A4686D95B8D6}" type="presParOf" srcId="{D8B1ED0B-B5C4-4132-B13E-F3221BC1AE39}" destId="{9AE29250-0B99-43C4-85CE-A612578FF7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1423400-90C1-4A88-A76E-9DDCD249C1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ABD15-4EBE-4E69-A943-A91D0791D231}" type="pres">
      <dgm:prSet presAssocID="{51423400-90C1-4A88-A76E-9DDCD249C1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9BD6F-585B-46CA-9480-4CAE013B506E}" type="presOf" srcId="{51423400-90C1-4A88-A76E-9DDCD249C141}" destId="{AD5ABD15-4EBE-4E69-A943-A91D0791D2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9E2632E-3EB2-47D0-8360-81C6F926FF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2D9F3-D2AB-41EB-983A-A76E3CA7D36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Модель «Равноускоренное движение»</a:t>
          </a:r>
        </a:p>
      </dgm:t>
    </dgm:pt>
    <dgm:pt modelId="{DDBA4FF6-1CC8-4F5F-8F6A-4AB9985D3F58}" type="parTrans" cxnId="{E8DEE05F-725D-4A9C-909E-9B318F971517}">
      <dgm:prSet/>
      <dgm:spPr/>
      <dgm:t>
        <a:bodyPr/>
        <a:lstStyle/>
        <a:p>
          <a:endParaRPr lang="ru-RU"/>
        </a:p>
      </dgm:t>
    </dgm:pt>
    <dgm:pt modelId="{6EB5B03D-1B4A-447E-A40D-97C4F227B03B}" type="sibTrans" cxnId="{E8DEE05F-725D-4A9C-909E-9B318F971517}">
      <dgm:prSet/>
      <dgm:spPr/>
      <dgm:t>
        <a:bodyPr/>
        <a:lstStyle/>
        <a:p>
          <a:endParaRPr lang="ru-RU"/>
        </a:p>
      </dgm:t>
    </dgm:pt>
    <dgm:pt modelId="{D8B1ED0B-B5C4-4132-B13E-F3221BC1AE39}" type="pres">
      <dgm:prSet presAssocID="{F9E2632E-3EB2-47D0-8360-81C6F926F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29250-0B99-43C4-85CE-A612578FF75E}" type="pres">
      <dgm:prSet presAssocID="{80D2D9F3-D2AB-41EB-983A-A76E3CA7D36A}" presName="parentText" presStyleLbl="node1" presStyleIdx="0" presStyleCnt="1" custScaleX="100000" custLinFactY="-100000" custLinFactNeighborX="67" custLinFactNeighborY="-131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EE05F-725D-4A9C-909E-9B318F971517}" srcId="{F9E2632E-3EB2-47D0-8360-81C6F926FFFD}" destId="{80D2D9F3-D2AB-41EB-983A-A76E3CA7D36A}" srcOrd="0" destOrd="0" parTransId="{DDBA4FF6-1CC8-4F5F-8F6A-4AB9985D3F58}" sibTransId="{6EB5B03D-1B4A-447E-A40D-97C4F227B03B}"/>
    <dgm:cxn modelId="{B047A669-C364-4B75-A693-CCEEB8D6A20C}" type="presOf" srcId="{80D2D9F3-D2AB-41EB-983A-A76E3CA7D36A}" destId="{9AE29250-0B99-43C4-85CE-A612578FF75E}" srcOrd="0" destOrd="0" presId="urn:microsoft.com/office/officeart/2005/8/layout/vList2"/>
    <dgm:cxn modelId="{7EA4079A-A3B2-4884-9C09-095B9224970A}" type="presOf" srcId="{F9E2632E-3EB2-47D0-8360-81C6F926FFFD}" destId="{D8B1ED0B-B5C4-4132-B13E-F3221BC1AE39}" srcOrd="0" destOrd="0" presId="urn:microsoft.com/office/officeart/2005/8/layout/vList2"/>
    <dgm:cxn modelId="{46009D5E-4959-44A4-8623-1C5583CBE4CE}" type="presParOf" srcId="{D8B1ED0B-B5C4-4132-B13E-F3221BC1AE39}" destId="{9AE29250-0B99-43C4-85CE-A612578FF7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1423400-90C1-4A88-A76E-9DDCD249C1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ABD15-4EBE-4E69-A943-A91D0791D231}" type="pres">
      <dgm:prSet presAssocID="{51423400-90C1-4A88-A76E-9DDCD249C1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C111A58-3D4A-4578-A31E-E3F908B188C7}" type="presOf" srcId="{51423400-90C1-4A88-A76E-9DDCD249C141}" destId="{AD5ABD15-4EBE-4E69-A943-A91D0791D2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9E2632E-3EB2-47D0-8360-81C6F926FF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2D9F3-D2AB-41EB-983A-A76E3CA7D36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ЭТ </a:t>
          </a:r>
          <a:r>
            <a: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MS Excel</a:t>
          </a:r>
          <a:endParaRPr lang="ru-RU" sz="3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DBA4FF6-1CC8-4F5F-8F6A-4AB9985D3F58}" type="parTrans" cxnId="{E8DEE05F-725D-4A9C-909E-9B318F971517}">
      <dgm:prSet/>
      <dgm:spPr/>
      <dgm:t>
        <a:bodyPr/>
        <a:lstStyle/>
        <a:p>
          <a:endParaRPr lang="ru-RU"/>
        </a:p>
      </dgm:t>
    </dgm:pt>
    <dgm:pt modelId="{6EB5B03D-1B4A-447E-A40D-97C4F227B03B}" type="sibTrans" cxnId="{E8DEE05F-725D-4A9C-909E-9B318F971517}">
      <dgm:prSet/>
      <dgm:spPr/>
      <dgm:t>
        <a:bodyPr/>
        <a:lstStyle/>
        <a:p>
          <a:endParaRPr lang="ru-RU"/>
        </a:p>
      </dgm:t>
    </dgm:pt>
    <dgm:pt modelId="{D8B1ED0B-B5C4-4132-B13E-F3221BC1AE39}" type="pres">
      <dgm:prSet presAssocID="{F9E2632E-3EB2-47D0-8360-81C6F926F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29250-0B99-43C4-85CE-A612578FF75E}" type="pres">
      <dgm:prSet presAssocID="{80D2D9F3-D2AB-41EB-983A-A76E3CA7D36A}" presName="parentText" presStyleLbl="node1" presStyleIdx="0" presStyleCnt="1" custScaleX="100000" custLinFactY="-100000" custLinFactNeighborX="67" custLinFactNeighborY="-131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A50D4-AFF9-4821-A717-B537B438333E}" type="presOf" srcId="{F9E2632E-3EB2-47D0-8360-81C6F926FFFD}" destId="{D8B1ED0B-B5C4-4132-B13E-F3221BC1AE39}" srcOrd="0" destOrd="0" presId="urn:microsoft.com/office/officeart/2005/8/layout/vList2"/>
    <dgm:cxn modelId="{E8DEE05F-725D-4A9C-909E-9B318F971517}" srcId="{F9E2632E-3EB2-47D0-8360-81C6F926FFFD}" destId="{80D2D9F3-D2AB-41EB-983A-A76E3CA7D36A}" srcOrd="0" destOrd="0" parTransId="{DDBA4FF6-1CC8-4F5F-8F6A-4AB9985D3F58}" sibTransId="{6EB5B03D-1B4A-447E-A40D-97C4F227B03B}"/>
    <dgm:cxn modelId="{42E80657-D259-4806-BC88-2F8E13296BC6}" type="presOf" srcId="{80D2D9F3-D2AB-41EB-983A-A76E3CA7D36A}" destId="{9AE29250-0B99-43C4-85CE-A612578FF75E}" srcOrd="0" destOrd="0" presId="urn:microsoft.com/office/officeart/2005/8/layout/vList2"/>
    <dgm:cxn modelId="{B69629FC-F162-4766-8646-ADDFC13FFB5C}" type="presParOf" srcId="{D8B1ED0B-B5C4-4132-B13E-F3221BC1AE39}" destId="{9AE29250-0B99-43C4-85CE-A612578FF7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2632E-3EB2-47D0-8360-81C6F926FF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2D9F3-D2AB-41EB-983A-A76E3CA7D36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Моделирующие программы</a:t>
          </a:r>
        </a:p>
      </dgm:t>
    </dgm:pt>
    <dgm:pt modelId="{DDBA4FF6-1CC8-4F5F-8F6A-4AB9985D3F58}" type="parTrans" cxnId="{E8DEE05F-725D-4A9C-909E-9B318F971517}">
      <dgm:prSet/>
      <dgm:spPr/>
      <dgm:t>
        <a:bodyPr/>
        <a:lstStyle/>
        <a:p>
          <a:endParaRPr lang="ru-RU"/>
        </a:p>
      </dgm:t>
    </dgm:pt>
    <dgm:pt modelId="{6EB5B03D-1B4A-447E-A40D-97C4F227B03B}" type="sibTrans" cxnId="{E8DEE05F-725D-4A9C-909E-9B318F971517}">
      <dgm:prSet/>
      <dgm:spPr/>
      <dgm:t>
        <a:bodyPr/>
        <a:lstStyle/>
        <a:p>
          <a:endParaRPr lang="ru-RU"/>
        </a:p>
      </dgm:t>
    </dgm:pt>
    <dgm:pt modelId="{D8B1ED0B-B5C4-4132-B13E-F3221BC1AE39}" type="pres">
      <dgm:prSet presAssocID="{F9E2632E-3EB2-47D0-8360-81C6F926F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29250-0B99-43C4-85CE-A612578FF75E}" type="pres">
      <dgm:prSet presAssocID="{80D2D9F3-D2AB-41EB-983A-A76E3CA7D36A}" presName="parentText" presStyleLbl="node1" presStyleIdx="0" presStyleCnt="1" custScaleX="100000" custLinFactY="-100000" custLinFactNeighborX="-2231" custLinFactNeighborY="-1309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EE05F-725D-4A9C-909E-9B318F971517}" srcId="{F9E2632E-3EB2-47D0-8360-81C6F926FFFD}" destId="{80D2D9F3-D2AB-41EB-983A-A76E3CA7D36A}" srcOrd="0" destOrd="0" parTransId="{DDBA4FF6-1CC8-4F5F-8F6A-4AB9985D3F58}" sibTransId="{6EB5B03D-1B4A-447E-A40D-97C4F227B03B}"/>
    <dgm:cxn modelId="{60F9CAD3-40B5-48CF-A5CF-789AF7E12E05}" type="presOf" srcId="{F9E2632E-3EB2-47D0-8360-81C6F926FFFD}" destId="{D8B1ED0B-B5C4-4132-B13E-F3221BC1AE39}" srcOrd="0" destOrd="0" presId="urn:microsoft.com/office/officeart/2005/8/layout/vList2"/>
    <dgm:cxn modelId="{292F3C32-60B9-4F6C-9F74-CEBDF6C5E4C9}" type="presOf" srcId="{80D2D9F3-D2AB-41EB-983A-A76E3CA7D36A}" destId="{9AE29250-0B99-43C4-85CE-A612578FF75E}" srcOrd="0" destOrd="0" presId="urn:microsoft.com/office/officeart/2005/8/layout/vList2"/>
    <dgm:cxn modelId="{9BF53638-D6B7-45C5-A4CC-0143D19A33F4}" type="presParOf" srcId="{D8B1ED0B-B5C4-4132-B13E-F3221BC1AE39}" destId="{9AE29250-0B99-43C4-85CE-A612578FF7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1423400-90C1-4A88-A76E-9DDCD249C1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ABD15-4EBE-4E69-A943-A91D0791D231}" type="pres">
      <dgm:prSet presAssocID="{51423400-90C1-4A88-A76E-9DDCD249C1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CD825-4514-46FE-83C5-83BC4ED7966E}" type="presOf" srcId="{51423400-90C1-4A88-A76E-9DDCD249C141}" destId="{AD5ABD15-4EBE-4E69-A943-A91D0791D2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9E2632E-3EB2-47D0-8360-81C6F926FF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2D9F3-D2AB-41EB-983A-A76E3CA7D36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Заключение </a:t>
          </a:r>
        </a:p>
      </dgm:t>
    </dgm:pt>
    <dgm:pt modelId="{DDBA4FF6-1CC8-4F5F-8F6A-4AB9985D3F58}" type="parTrans" cxnId="{E8DEE05F-725D-4A9C-909E-9B318F971517}">
      <dgm:prSet/>
      <dgm:spPr/>
      <dgm:t>
        <a:bodyPr/>
        <a:lstStyle/>
        <a:p>
          <a:endParaRPr lang="ru-RU"/>
        </a:p>
      </dgm:t>
    </dgm:pt>
    <dgm:pt modelId="{6EB5B03D-1B4A-447E-A40D-97C4F227B03B}" type="sibTrans" cxnId="{E8DEE05F-725D-4A9C-909E-9B318F971517}">
      <dgm:prSet/>
      <dgm:spPr/>
      <dgm:t>
        <a:bodyPr/>
        <a:lstStyle/>
        <a:p>
          <a:endParaRPr lang="ru-RU"/>
        </a:p>
      </dgm:t>
    </dgm:pt>
    <dgm:pt modelId="{D8B1ED0B-B5C4-4132-B13E-F3221BC1AE39}" type="pres">
      <dgm:prSet presAssocID="{F9E2632E-3EB2-47D0-8360-81C6F926F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29250-0B99-43C4-85CE-A612578FF75E}" type="pres">
      <dgm:prSet presAssocID="{80D2D9F3-D2AB-41EB-983A-A76E3CA7D36A}" presName="parentText" presStyleLbl="node1" presStyleIdx="0" presStyleCnt="1" custScaleX="100000" custLinFactY="-100000" custLinFactNeighborX="67" custLinFactNeighborY="-131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EE05F-725D-4A9C-909E-9B318F971517}" srcId="{F9E2632E-3EB2-47D0-8360-81C6F926FFFD}" destId="{80D2D9F3-D2AB-41EB-983A-A76E3CA7D36A}" srcOrd="0" destOrd="0" parTransId="{DDBA4FF6-1CC8-4F5F-8F6A-4AB9985D3F58}" sibTransId="{6EB5B03D-1B4A-447E-A40D-97C4F227B03B}"/>
    <dgm:cxn modelId="{9BD4A629-4036-487A-852D-F0D6D66439E1}" type="presOf" srcId="{80D2D9F3-D2AB-41EB-983A-A76E3CA7D36A}" destId="{9AE29250-0B99-43C4-85CE-A612578FF75E}" srcOrd="0" destOrd="0" presId="urn:microsoft.com/office/officeart/2005/8/layout/vList2"/>
    <dgm:cxn modelId="{403DA1E2-4D6F-4240-B88E-B3FB5AA129CE}" type="presOf" srcId="{F9E2632E-3EB2-47D0-8360-81C6F926FFFD}" destId="{D8B1ED0B-B5C4-4132-B13E-F3221BC1AE39}" srcOrd="0" destOrd="0" presId="urn:microsoft.com/office/officeart/2005/8/layout/vList2"/>
    <dgm:cxn modelId="{273B7B75-217D-41E6-9A3A-45F8222D362D}" type="presParOf" srcId="{D8B1ED0B-B5C4-4132-B13E-F3221BC1AE39}" destId="{9AE29250-0B99-43C4-85CE-A612578FF7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283889-42E0-450E-99F5-23E5AC60105C}" type="doc">
      <dgm:prSet loTypeId="urn:microsoft.com/office/officeart/2005/8/layout/vList4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9B4619E-8856-420D-B99B-2446FAA2D376}">
      <dgm:prSet phldrT="[Текст]"/>
      <dgm:spPr/>
      <dgm:t>
        <a:bodyPr/>
        <a:lstStyle/>
        <a:p>
          <a:pPr algn="just"/>
          <a:r>
            <a:rPr lang="ru-RU" dirty="0">
              <a:latin typeface="Times New Roman" pitchFamily="18" charset="0"/>
              <a:cs typeface="Times New Roman" pitchFamily="18" charset="0"/>
            </a:rPr>
            <a:t>Открытая Физика;</a:t>
          </a:r>
          <a:endParaRPr lang="ru-RU" dirty="0"/>
        </a:p>
      </dgm:t>
    </dgm:pt>
    <dgm:pt modelId="{F49AF764-4E54-4D81-8EFD-EA8A77195EC5}" type="parTrans" cxnId="{B3D463BE-223B-4B44-82DC-43E8F13FDACC}">
      <dgm:prSet/>
      <dgm:spPr/>
      <dgm:t>
        <a:bodyPr/>
        <a:lstStyle/>
        <a:p>
          <a:endParaRPr lang="ru-RU"/>
        </a:p>
      </dgm:t>
    </dgm:pt>
    <dgm:pt modelId="{B12B41B1-B654-4174-BF4A-E736B9A5E898}" type="sibTrans" cxnId="{B3D463BE-223B-4B44-82DC-43E8F13FDACC}">
      <dgm:prSet/>
      <dgm:spPr/>
      <dgm:t>
        <a:bodyPr/>
        <a:lstStyle/>
        <a:p>
          <a:endParaRPr lang="ru-RU"/>
        </a:p>
      </dgm:t>
    </dgm:pt>
    <dgm:pt modelId="{69F0EEBC-24A7-40FF-B319-9D58C0728A9C}">
      <dgm:prSet phldrT="[Текст]"/>
      <dgm:spPr/>
      <dgm:t>
        <a:bodyPr/>
        <a:lstStyle/>
        <a:p>
          <a:r>
            <a:rPr lang="ru-RU" dirty="0"/>
            <a:t>Физика в картинках;</a:t>
          </a:r>
        </a:p>
      </dgm:t>
    </dgm:pt>
    <dgm:pt modelId="{D57C1126-49CB-4BA7-9ECE-7B298DD3A53C}" type="parTrans" cxnId="{22817EE7-10C4-4214-90D3-5376D433DDF6}">
      <dgm:prSet/>
      <dgm:spPr/>
      <dgm:t>
        <a:bodyPr/>
        <a:lstStyle/>
        <a:p>
          <a:endParaRPr lang="ru-RU"/>
        </a:p>
      </dgm:t>
    </dgm:pt>
    <dgm:pt modelId="{BFA5DE78-0F19-45F8-B23D-AD2286018357}" type="sibTrans" cxnId="{22817EE7-10C4-4214-90D3-5376D433DDF6}">
      <dgm:prSet/>
      <dgm:spPr/>
      <dgm:t>
        <a:bodyPr/>
        <a:lstStyle/>
        <a:p>
          <a:endParaRPr lang="ru-RU"/>
        </a:p>
      </dgm:t>
    </dgm:pt>
    <dgm:pt modelId="{132B6BEF-E1C0-48D5-859F-08ABACEA5B1B}">
      <dgm:prSet phldrT="[Текст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Physics Education Technology (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PhET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)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;</a:t>
          </a:r>
          <a:endParaRPr lang="ru-RU" dirty="0"/>
        </a:p>
      </dgm:t>
    </dgm:pt>
    <dgm:pt modelId="{126BB6D0-6042-46A5-90BA-D6FBB3792A66}" type="parTrans" cxnId="{2F339890-4859-476A-B038-19C7C0203BE7}">
      <dgm:prSet/>
      <dgm:spPr/>
      <dgm:t>
        <a:bodyPr/>
        <a:lstStyle/>
        <a:p>
          <a:endParaRPr lang="ru-RU"/>
        </a:p>
      </dgm:t>
    </dgm:pt>
    <dgm:pt modelId="{51C008DB-CC4A-4F12-8AA3-57086FFFAC8D}" type="sibTrans" cxnId="{2F339890-4859-476A-B038-19C7C0203BE7}">
      <dgm:prSet/>
      <dgm:spPr/>
      <dgm:t>
        <a:bodyPr/>
        <a:lstStyle/>
        <a:p>
          <a:endParaRPr lang="ru-RU"/>
        </a:p>
      </dgm:t>
    </dgm:pt>
    <dgm:pt modelId="{CA604BDE-A20B-408F-9D0E-648B567A1CFC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Фундаментальные физические опыты;</a:t>
          </a:r>
          <a:endParaRPr lang="ru-RU" dirty="0"/>
        </a:p>
      </dgm:t>
    </dgm:pt>
    <dgm:pt modelId="{2FDA1CEE-C120-4267-AEA0-6AACE7386483}" type="parTrans" cxnId="{CF940D74-DCB5-40A2-B50A-F540B0AB2D30}">
      <dgm:prSet/>
      <dgm:spPr/>
      <dgm:t>
        <a:bodyPr/>
        <a:lstStyle/>
        <a:p>
          <a:endParaRPr lang="ru-RU"/>
        </a:p>
      </dgm:t>
    </dgm:pt>
    <dgm:pt modelId="{4E14DEA9-E7F0-408F-AC48-300D76BBC6A2}" type="sibTrans" cxnId="{CF940D74-DCB5-40A2-B50A-F540B0AB2D30}">
      <dgm:prSet/>
      <dgm:spPr/>
      <dgm:t>
        <a:bodyPr/>
        <a:lstStyle/>
        <a:p>
          <a:endParaRPr lang="ru-RU"/>
        </a:p>
      </dgm:t>
    </dgm:pt>
    <dgm:pt modelId="{DC6F4575-6192-45A4-88BE-8D82EFF88CF2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ЭТ 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MS Excel.</a:t>
          </a:r>
          <a:endParaRPr lang="ru-RU" dirty="0"/>
        </a:p>
      </dgm:t>
    </dgm:pt>
    <dgm:pt modelId="{095E4BE5-E14B-466E-AA4C-7CFF244035F4}" type="parTrans" cxnId="{EEC407E6-A390-4036-97DE-C2096F77D814}">
      <dgm:prSet/>
      <dgm:spPr/>
      <dgm:t>
        <a:bodyPr/>
        <a:lstStyle/>
        <a:p>
          <a:endParaRPr lang="ru-RU"/>
        </a:p>
      </dgm:t>
    </dgm:pt>
    <dgm:pt modelId="{B1EE2054-E546-4675-BA65-9A7DC1959817}" type="sibTrans" cxnId="{EEC407E6-A390-4036-97DE-C2096F77D814}">
      <dgm:prSet/>
      <dgm:spPr/>
      <dgm:t>
        <a:bodyPr/>
        <a:lstStyle/>
        <a:p>
          <a:endParaRPr lang="ru-RU"/>
        </a:p>
      </dgm:t>
    </dgm:pt>
    <dgm:pt modelId="{089C91C5-C3E6-49C3-A9B8-96ABA28E3141}" type="pres">
      <dgm:prSet presAssocID="{1C283889-42E0-450E-99F5-23E5AC6010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0603B3-B4E3-41D0-81B7-105AAB43D23A}" type="pres">
      <dgm:prSet presAssocID="{39B4619E-8856-420D-B99B-2446FAA2D376}" presName="comp" presStyleCnt="0"/>
      <dgm:spPr/>
    </dgm:pt>
    <dgm:pt modelId="{8B350573-930A-46A5-B0AF-3057A2917291}" type="pres">
      <dgm:prSet presAssocID="{39B4619E-8856-420D-B99B-2446FAA2D376}" presName="box" presStyleLbl="node1" presStyleIdx="0" presStyleCnt="5"/>
      <dgm:spPr/>
      <dgm:t>
        <a:bodyPr/>
        <a:lstStyle/>
        <a:p>
          <a:endParaRPr lang="ru-RU"/>
        </a:p>
      </dgm:t>
    </dgm:pt>
    <dgm:pt modelId="{0BB145F5-A4A9-43E9-9CDD-460EDECEC5AD}" type="pres">
      <dgm:prSet presAssocID="{39B4619E-8856-420D-B99B-2446FAA2D376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B1D2E0E9-A328-4506-879C-0102DE23E883}" type="pres">
      <dgm:prSet presAssocID="{39B4619E-8856-420D-B99B-2446FAA2D37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44EE-3D75-47DE-AD6D-358F7441C238}" type="pres">
      <dgm:prSet presAssocID="{B12B41B1-B654-4174-BF4A-E736B9A5E898}" presName="spacer" presStyleCnt="0"/>
      <dgm:spPr/>
    </dgm:pt>
    <dgm:pt modelId="{ED223058-0FF2-4619-9615-B108C72E3FB9}" type="pres">
      <dgm:prSet presAssocID="{69F0EEBC-24A7-40FF-B319-9D58C0728A9C}" presName="comp" presStyleCnt="0"/>
      <dgm:spPr/>
    </dgm:pt>
    <dgm:pt modelId="{B4F3F90D-E86F-4756-9D7B-FBFF6140CEE5}" type="pres">
      <dgm:prSet presAssocID="{69F0EEBC-24A7-40FF-B319-9D58C0728A9C}" presName="box" presStyleLbl="node1" presStyleIdx="1" presStyleCnt="5"/>
      <dgm:spPr/>
      <dgm:t>
        <a:bodyPr/>
        <a:lstStyle/>
        <a:p>
          <a:endParaRPr lang="ru-RU"/>
        </a:p>
      </dgm:t>
    </dgm:pt>
    <dgm:pt modelId="{9B6B1227-F40C-4567-A2E3-A9D66521E776}" type="pres">
      <dgm:prSet presAssocID="{69F0EEBC-24A7-40FF-B319-9D58C0728A9C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92EE9AF7-39E7-43B9-8E96-7BC4A930CAD3}" type="pres">
      <dgm:prSet presAssocID="{69F0EEBC-24A7-40FF-B319-9D58C0728A9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C4A51-C89F-4955-A110-2399D0C7CD51}" type="pres">
      <dgm:prSet presAssocID="{BFA5DE78-0F19-45F8-B23D-AD2286018357}" presName="spacer" presStyleCnt="0"/>
      <dgm:spPr/>
    </dgm:pt>
    <dgm:pt modelId="{2F816EE2-8FC5-49C6-9F40-5C383CFE4B69}" type="pres">
      <dgm:prSet presAssocID="{132B6BEF-E1C0-48D5-859F-08ABACEA5B1B}" presName="comp" presStyleCnt="0"/>
      <dgm:spPr/>
    </dgm:pt>
    <dgm:pt modelId="{D82BBFA7-C760-41A7-A6AB-E630A35719D2}" type="pres">
      <dgm:prSet presAssocID="{132B6BEF-E1C0-48D5-859F-08ABACEA5B1B}" presName="box" presStyleLbl="node1" presStyleIdx="2" presStyleCnt="5"/>
      <dgm:spPr/>
      <dgm:t>
        <a:bodyPr/>
        <a:lstStyle/>
        <a:p>
          <a:endParaRPr lang="ru-RU"/>
        </a:p>
      </dgm:t>
    </dgm:pt>
    <dgm:pt modelId="{B0F07C54-4756-4C97-9137-B1A76E8949B3}" type="pres">
      <dgm:prSet presAssocID="{132B6BEF-E1C0-48D5-859F-08ABACEA5B1B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0A247ADC-0CA6-4C1C-B84F-39D746F54974}" type="pres">
      <dgm:prSet presAssocID="{132B6BEF-E1C0-48D5-859F-08ABACEA5B1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1AF88-462F-4723-A18B-DBCD8EFA817C}" type="pres">
      <dgm:prSet presAssocID="{51C008DB-CC4A-4F12-8AA3-57086FFFAC8D}" presName="spacer" presStyleCnt="0"/>
      <dgm:spPr/>
    </dgm:pt>
    <dgm:pt modelId="{2BC95827-F89B-417B-A99F-35992AC4D617}" type="pres">
      <dgm:prSet presAssocID="{CA604BDE-A20B-408F-9D0E-648B567A1CFC}" presName="comp" presStyleCnt="0"/>
      <dgm:spPr/>
    </dgm:pt>
    <dgm:pt modelId="{512C4D37-4D49-4C4B-8BED-321CB308CB3C}" type="pres">
      <dgm:prSet presAssocID="{CA604BDE-A20B-408F-9D0E-648B567A1CFC}" presName="box" presStyleLbl="node1" presStyleIdx="3" presStyleCnt="5"/>
      <dgm:spPr/>
      <dgm:t>
        <a:bodyPr/>
        <a:lstStyle/>
        <a:p>
          <a:endParaRPr lang="ru-RU"/>
        </a:p>
      </dgm:t>
    </dgm:pt>
    <dgm:pt modelId="{24004085-7480-4037-BB12-7924C5CD97EF}" type="pres">
      <dgm:prSet presAssocID="{CA604BDE-A20B-408F-9D0E-648B567A1CFC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A8D592DE-8E88-4AC7-B2B7-8945D92A6BCA}" type="pres">
      <dgm:prSet presAssocID="{CA604BDE-A20B-408F-9D0E-648B567A1CF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1A96B-AFB6-4119-BDBA-99B585FFD835}" type="pres">
      <dgm:prSet presAssocID="{4E14DEA9-E7F0-408F-AC48-300D76BBC6A2}" presName="spacer" presStyleCnt="0"/>
      <dgm:spPr/>
    </dgm:pt>
    <dgm:pt modelId="{B98F7505-53E6-4FF1-8345-E65CD91A129D}" type="pres">
      <dgm:prSet presAssocID="{DC6F4575-6192-45A4-88BE-8D82EFF88CF2}" presName="comp" presStyleCnt="0"/>
      <dgm:spPr/>
    </dgm:pt>
    <dgm:pt modelId="{7DA97E5F-35B7-4520-ADF8-6D6889E62E2D}" type="pres">
      <dgm:prSet presAssocID="{DC6F4575-6192-45A4-88BE-8D82EFF88CF2}" presName="box" presStyleLbl="node1" presStyleIdx="4" presStyleCnt="5"/>
      <dgm:spPr/>
      <dgm:t>
        <a:bodyPr/>
        <a:lstStyle/>
        <a:p>
          <a:endParaRPr lang="ru-RU"/>
        </a:p>
      </dgm:t>
    </dgm:pt>
    <dgm:pt modelId="{CA956C35-4FE3-4C43-AB47-0225467DAC22}" type="pres">
      <dgm:prSet presAssocID="{DC6F4575-6192-45A4-88BE-8D82EFF88CF2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678F09DB-870F-456D-968C-7A7C68B0B9FB}" type="pres">
      <dgm:prSet presAssocID="{DC6F4575-6192-45A4-88BE-8D82EFF88CF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E8C829-7C6D-4745-BC68-EEAEB3D5A2D3}" type="presOf" srcId="{39B4619E-8856-420D-B99B-2446FAA2D376}" destId="{B1D2E0E9-A328-4506-879C-0102DE23E883}" srcOrd="1" destOrd="0" presId="urn:microsoft.com/office/officeart/2005/8/layout/vList4"/>
    <dgm:cxn modelId="{400D3A94-5121-45FD-AC1B-A0B467CA5A48}" type="presOf" srcId="{CA604BDE-A20B-408F-9D0E-648B567A1CFC}" destId="{A8D592DE-8E88-4AC7-B2B7-8945D92A6BCA}" srcOrd="1" destOrd="0" presId="urn:microsoft.com/office/officeart/2005/8/layout/vList4"/>
    <dgm:cxn modelId="{5C5EABC1-E426-4D7E-803D-6C0A674F54DD}" type="presOf" srcId="{132B6BEF-E1C0-48D5-859F-08ABACEA5B1B}" destId="{0A247ADC-0CA6-4C1C-B84F-39D746F54974}" srcOrd="1" destOrd="0" presId="urn:microsoft.com/office/officeart/2005/8/layout/vList4"/>
    <dgm:cxn modelId="{22817EE7-10C4-4214-90D3-5376D433DDF6}" srcId="{1C283889-42E0-450E-99F5-23E5AC60105C}" destId="{69F0EEBC-24A7-40FF-B319-9D58C0728A9C}" srcOrd="1" destOrd="0" parTransId="{D57C1126-49CB-4BA7-9ECE-7B298DD3A53C}" sibTransId="{BFA5DE78-0F19-45F8-B23D-AD2286018357}"/>
    <dgm:cxn modelId="{B3D463BE-223B-4B44-82DC-43E8F13FDACC}" srcId="{1C283889-42E0-450E-99F5-23E5AC60105C}" destId="{39B4619E-8856-420D-B99B-2446FAA2D376}" srcOrd="0" destOrd="0" parTransId="{F49AF764-4E54-4D81-8EFD-EA8A77195EC5}" sibTransId="{B12B41B1-B654-4174-BF4A-E736B9A5E898}"/>
    <dgm:cxn modelId="{2F339890-4859-476A-B038-19C7C0203BE7}" srcId="{1C283889-42E0-450E-99F5-23E5AC60105C}" destId="{132B6BEF-E1C0-48D5-859F-08ABACEA5B1B}" srcOrd="2" destOrd="0" parTransId="{126BB6D0-6042-46A5-90BA-D6FBB3792A66}" sibTransId="{51C008DB-CC4A-4F12-8AA3-57086FFFAC8D}"/>
    <dgm:cxn modelId="{116F69AE-3A4E-43E0-B366-69308CDEEE64}" type="presOf" srcId="{39B4619E-8856-420D-B99B-2446FAA2D376}" destId="{8B350573-930A-46A5-B0AF-3057A2917291}" srcOrd="0" destOrd="0" presId="urn:microsoft.com/office/officeart/2005/8/layout/vList4"/>
    <dgm:cxn modelId="{CF940D74-DCB5-40A2-B50A-F540B0AB2D30}" srcId="{1C283889-42E0-450E-99F5-23E5AC60105C}" destId="{CA604BDE-A20B-408F-9D0E-648B567A1CFC}" srcOrd="3" destOrd="0" parTransId="{2FDA1CEE-C120-4267-AEA0-6AACE7386483}" sibTransId="{4E14DEA9-E7F0-408F-AC48-300D76BBC6A2}"/>
    <dgm:cxn modelId="{B89FE43D-0C17-4015-B9DA-2E1D35D3DCE5}" type="presOf" srcId="{DC6F4575-6192-45A4-88BE-8D82EFF88CF2}" destId="{678F09DB-870F-456D-968C-7A7C68B0B9FB}" srcOrd="1" destOrd="0" presId="urn:microsoft.com/office/officeart/2005/8/layout/vList4"/>
    <dgm:cxn modelId="{C394FB44-F212-4BF3-B512-7025A29E2DD6}" type="presOf" srcId="{1C283889-42E0-450E-99F5-23E5AC60105C}" destId="{089C91C5-C3E6-49C3-A9B8-96ABA28E3141}" srcOrd="0" destOrd="0" presId="urn:microsoft.com/office/officeart/2005/8/layout/vList4"/>
    <dgm:cxn modelId="{B6876CD4-0591-40E8-82C8-149185EA0269}" type="presOf" srcId="{69F0EEBC-24A7-40FF-B319-9D58C0728A9C}" destId="{B4F3F90D-E86F-4756-9D7B-FBFF6140CEE5}" srcOrd="0" destOrd="0" presId="urn:microsoft.com/office/officeart/2005/8/layout/vList4"/>
    <dgm:cxn modelId="{6025AC82-401A-4608-9CB0-92DB53B8C950}" type="presOf" srcId="{DC6F4575-6192-45A4-88BE-8D82EFF88CF2}" destId="{7DA97E5F-35B7-4520-ADF8-6D6889E62E2D}" srcOrd="0" destOrd="0" presId="urn:microsoft.com/office/officeart/2005/8/layout/vList4"/>
    <dgm:cxn modelId="{28F21541-1450-4FF7-95FA-3AB79A75A3CF}" type="presOf" srcId="{69F0EEBC-24A7-40FF-B319-9D58C0728A9C}" destId="{92EE9AF7-39E7-43B9-8E96-7BC4A930CAD3}" srcOrd="1" destOrd="0" presId="urn:microsoft.com/office/officeart/2005/8/layout/vList4"/>
    <dgm:cxn modelId="{07E33439-682C-4891-8F1C-7D0E600D2A89}" type="presOf" srcId="{CA604BDE-A20B-408F-9D0E-648B567A1CFC}" destId="{512C4D37-4D49-4C4B-8BED-321CB308CB3C}" srcOrd="0" destOrd="0" presId="urn:microsoft.com/office/officeart/2005/8/layout/vList4"/>
    <dgm:cxn modelId="{AD6873C9-7E94-41C6-B249-CDD30BD7C9BA}" type="presOf" srcId="{132B6BEF-E1C0-48D5-859F-08ABACEA5B1B}" destId="{D82BBFA7-C760-41A7-A6AB-E630A35719D2}" srcOrd="0" destOrd="0" presId="urn:microsoft.com/office/officeart/2005/8/layout/vList4"/>
    <dgm:cxn modelId="{EEC407E6-A390-4036-97DE-C2096F77D814}" srcId="{1C283889-42E0-450E-99F5-23E5AC60105C}" destId="{DC6F4575-6192-45A4-88BE-8D82EFF88CF2}" srcOrd="4" destOrd="0" parTransId="{095E4BE5-E14B-466E-AA4C-7CFF244035F4}" sibTransId="{B1EE2054-E546-4675-BA65-9A7DC1959817}"/>
    <dgm:cxn modelId="{3A1A7634-5607-41AC-8691-6866B355479F}" type="presParOf" srcId="{089C91C5-C3E6-49C3-A9B8-96ABA28E3141}" destId="{A70603B3-B4E3-41D0-81B7-105AAB43D23A}" srcOrd="0" destOrd="0" presId="urn:microsoft.com/office/officeart/2005/8/layout/vList4"/>
    <dgm:cxn modelId="{CE544944-6E66-4E30-ADCE-F40051DFB8B3}" type="presParOf" srcId="{A70603B3-B4E3-41D0-81B7-105AAB43D23A}" destId="{8B350573-930A-46A5-B0AF-3057A2917291}" srcOrd="0" destOrd="0" presId="urn:microsoft.com/office/officeart/2005/8/layout/vList4"/>
    <dgm:cxn modelId="{E616CB32-C385-4DDB-8DE9-43BEB9B8DC4C}" type="presParOf" srcId="{A70603B3-B4E3-41D0-81B7-105AAB43D23A}" destId="{0BB145F5-A4A9-43E9-9CDD-460EDECEC5AD}" srcOrd="1" destOrd="0" presId="urn:microsoft.com/office/officeart/2005/8/layout/vList4"/>
    <dgm:cxn modelId="{A0D8C427-4620-4C5D-BE1F-A0BABFD61F4D}" type="presParOf" srcId="{A70603B3-B4E3-41D0-81B7-105AAB43D23A}" destId="{B1D2E0E9-A328-4506-879C-0102DE23E883}" srcOrd="2" destOrd="0" presId="urn:microsoft.com/office/officeart/2005/8/layout/vList4"/>
    <dgm:cxn modelId="{01B305E4-C327-4988-869C-0AA93EAC74D2}" type="presParOf" srcId="{089C91C5-C3E6-49C3-A9B8-96ABA28E3141}" destId="{132044EE-3D75-47DE-AD6D-358F7441C238}" srcOrd="1" destOrd="0" presId="urn:microsoft.com/office/officeart/2005/8/layout/vList4"/>
    <dgm:cxn modelId="{63D556BB-CB11-422A-837B-30CD62279ABA}" type="presParOf" srcId="{089C91C5-C3E6-49C3-A9B8-96ABA28E3141}" destId="{ED223058-0FF2-4619-9615-B108C72E3FB9}" srcOrd="2" destOrd="0" presId="urn:microsoft.com/office/officeart/2005/8/layout/vList4"/>
    <dgm:cxn modelId="{7DEDBB78-6CE2-4167-9907-727CECAFF7B2}" type="presParOf" srcId="{ED223058-0FF2-4619-9615-B108C72E3FB9}" destId="{B4F3F90D-E86F-4756-9D7B-FBFF6140CEE5}" srcOrd="0" destOrd="0" presId="urn:microsoft.com/office/officeart/2005/8/layout/vList4"/>
    <dgm:cxn modelId="{5AE0B9BB-3ADF-48CC-8B01-EB2219D145FE}" type="presParOf" srcId="{ED223058-0FF2-4619-9615-B108C72E3FB9}" destId="{9B6B1227-F40C-4567-A2E3-A9D66521E776}" srcOrd="1" destOrd="0" presId="urn:microsoft.com/office/officeart/2005/8/layout/vList4"/>
    <dgm:cxn modelId="{A2A8E209-7168-4833-8A58-11ADEFA52867}" type="presParOf" srcId="{ED223058-0FF2-4619-9615-B108C72E3FB9}" destId="{92EE9AF7-39E7-43B9-8E96-7BC4A930CAD3}" srcOrd="2" destOrd="0" presId="urn:microsoft.com/office/officeart/2005/8/layout/vList4"/>
    <dgm:cxn modelId="{C4AA2915-9542-42F8-B97A-DBDA3A1271CF}" type="presParOf" srcId="{089C91C5-C3E6-49C3-A9B8-96ABA28E3141}" destId="{378C4A51-C89F-4955-A110-2399D0C7CD51}" srcOrd="3" destOrd="0" presId="urn:microsoft.com/office/officeart/2005/8/layout/vList4"/>
    <dgm:cxn modelId="{E70E4564-E273-4A32-9055-B458978104A5}" type="presParOf" srcId="{089C91C5-C3E6-49C3-A9B8-96ABA28E3141}" destId="{2F816EE2-8FC5-49C6-9F40-5C383CFE4B69}" srcOrd="4" destOrd="0" presId="urn:microsoft.com/office/officeart/2005/8/layout/vList4"/>
    <dgm:cxn modelId="{D934A82C-0E5D-44FB-95E4-F83A65E10631}" type="presParOf" srcId="{2F816EE2-8FC5-49C6-9F40-5C383CFE4B69}" destId="{D82BBFA7-C760-41A7-A6AB-E630A35719D2}" srcOrd="0" destOrd="0" presId="urn:microsoft.com/office/officeart/2005/8/layout/vList4"/>
    <dgm:cxn modelId="{D259F6A0-C4C0-49A0-9132-241F85078862}" type="presParOf" srcId="{2F816EE2-8FC5-49C6-9F40-5C383CFE4B69}" destId="{B0F07C54-4756-4C97-9137-B1A76E8949B3}" srcOrd="1" destOrd="0" presId="urn:microsoft.com/office/officeart/2005/8/layout/vList4"/>
    <dgm:cxn modelId="{D953B2C1-36F1-48B3-AC35-C8B845241167}" type="presParOf" srcId="{2F816EE2-8FC5-49C6-9F40-5C383CFE4B69}" destId="{0A247ADC-0CA6-4C1C-B84F-39D746F54974}" srcOrd="2" destOrd="0" presId="urn:microsoft.com/office/officeart/2005/8/layout/vList4"/>
    <dgm:cxn modelId="{5B890A21-3090-49D2-A694-EA3E777E4EDB}" type="presParOf" srcId="{089C91C5-C3E6-49C3-A9B8-96ABA28E3141}" destId="{CE21AF88-462F-4723-A18B-DBCD8EFA817C}" srcOrd="5" destOrd="0" presId="urn:microsoft.com/office/officeart/2005/8/layout/vList4"/>
    <dgm:cxn modelId="{FFBA258C-9D44-4357-8767-9386B291D1D4}" type="presParOf" srcId="{089C91C5-C3E6-49C3-A9B8-96ABA28E3141}" destId="{2BC95827-F89B-417B-A99F-35992AC4D617}" srcOrd="6" destOrd="0" presId="urn:microsoft.com/office/officeart/2005/8/layout/vList4"/>
    <dgm:cxn modelId="{18B8B8E7-74E3-47AC-928E-6BDA9F30E315}" type="presParOf" srcId="{2BC95827-F89B-417B-A99F-35992AC4D617}" destId="{512C4D37-4D49-4C4B-8BED-321CB308CB3C}" srcOrd="0" destOrd="0" presId="urn:microsoft.com/office/officeart/2005/8/layout/vList4"/>
    <dgm:cxn modelId="{9D8FDCCA-2B53-4C4B-87EC-B951A5D10349}" type="presParOf" srcId="{2BC95827-F89B-417B-A99F-35992AC4D617}" destId="{24004085-7480-4037-BB12-7924C5CD97EF}" srcOrd="1" destOrd="0" presId="urn:microsoft.com/office/officeart/2005/8/layout/vList4"/>
    <dgm:cxn modelId="{7D720BEC-1DA7-484C-AB11-85F089E34B05}" type="presParOf" srcId="{2BC95827-F89B-417B-A99F-35992AC4D617}" destId="{A8D592DE-8E88-4AC7-B2B7-8945D92A6BCA}" srcOrd="2" destOrd="0" presId="urn:microsoft.com/office/officeart/2005/8/layout/vList4"/>
    <dgm:cxn modelId="{44A9B847-4234-4BAF-8E6D-CB92F42EBDDD}" type="presParOf" srcId="{089C91C5-C3E6-49C3-A9B8-96ABA28E3141}" destId="{05B1A96B-AFB6-4119-BDBA-99B585FFD835}" srcOrd="7" destOrd="0" presId="urn:microsoft.com/office/officeart/2005/8/layout/vList4"/>
    <dgm:cxn modelId="{CE665E93-C7B1-4EEF-A8FC-6F97B2D45D3B}" type="presParOf" srcId="{089C91C5-C3E6-49C3-A9B8-96ABA28E3141}" destId="{B98F7505-53E6-4FF1-8345-E65CD91A129D}" srcOrd="8" destOrd="0" presId="urn:microsoft.com/office/officeart/2005/8/layout/vList4"/>
    <dgm:cxn modelId="{E8E9DC37-4A1E-46D8-9B02-21959EEA112F}" type="presParOf" srcId="{B98F7505-53E6-4FF1-8345-E65CD91A129D}" destId="{7DA97E5F-35B7-4520-ADF8-6D6889E62E2D}" srcOrd="0" destOrd="0" presId="urn:microsoft.com/office/officeart/2005/8/layout/vList4"/>
    <dgm:cxn modelId="{967F081F-3AEA-4792-A268-E1E9CB3DC092}" type="presParOf" srcId="{B98F7505-53E6-4FF1-8345-E65CD91A129D}" destId="{CA956C35-4FE3-4C43-AB47-0225467DAC22}" srcOrd="1" destOrd="0" presId="urn:microsoft.com/office/officeart/2005/8/layout/vList4"/>
    <dgm:cxn modelId="{B865CB3B-6E48-4DF6-9ACA-A147FD6E62E9}" type="presParOf" srcId="{B98F7505-53E6-4FF1-8345-E65CD91A129D}" destId="{678F09DB-870F-456D-968C-7A7C68B0B9F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423400-90C1-4A88-A76E-9DDCD249C1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ABD15-4EBE-4E69-A943-A91D0791D231}" type="pres">
      <dgm:prSet presAssocID="{51423400-90C1-4A88-A76E-9DDCD249C1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E42CC6E-16CA-477A-9180-035B196DF03E}" type="presOf" srcId="{51423400-90C1-4A88-A76E-9DDCD249C141}" destId="{AD5ABD15-4EBE-4E69-A943-A91D0791D2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E2632E-3EB2-47D0-8360-81C6F926FF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2D9F3-D2AB-41EB-983A-A76E3CA7D36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Моделирующая программа</a:t>
          </a:r>
        </a:p>
        <a:p>
          <a:pPr algn="ctr"/>
          <a:r>
            <a:rPr lang="ru-RU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«Открытая Физика»</a:t>
          </a:r>
        </a:p>
      </dgm:t>
    </dgm:pt>
    <dgm:pt modelId="{DDBA4FF6-1CC8-4F5F-8F6A-4AB9985D3F58}" type="parTrans" cxnId="{E8DEE05F-725D-4A9C-909E-9B318F971517}">
      <dgm:prSet/>
      <dgm:spPr/>
      <dgm:t>
        <a:bodyPr/>
        <a:lstStyle/>
        <a:p>
          <a:endParaRPr lang="ru-RU"/>
        </a:p>
      </dgm:t>
    </dgm:pt>
    <dgm:pt modelId="{6EB5B03D-1B4A-447E-A40D-97C4F227B03B}" type="sibTrans" cxnId="{E8DEE05F-725D-4A9C-909E-9B318F971517}">
      <dgm:prSet/>
      <dgm:spPr/>
      <dgm:t>
        <a:bodyPr/>
        <a:lstStyle/>
        <a:p>
          <a:endParaRPr lang="ru-RU"/>
        </a:p>
      </dgm:t>
    </dgm:pt>
    <dgm:pt modelId="{D8B1ED0B-B5C4-4132-B13E-F3221BC1AE39}" type="pres">
      <dgm:prSet presAssocID="{F9E2632E-3EB2-47D0-8360-81C6F926F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29250-0B99-43C4-85CE-A612578FF75E}" type="pres">
      <dgm:prSet presAssocID="{80D2D9F3-D2AB-41EB-983A-A76E3CA7D36A}" presName="parentText" presStyleLbl="node1" presStyleIdx="0" presStyleCnt="1" custScaleX="100000" custLinFactY="-100000" custLinFactNeighborX="67" custLinFactNeighborY="-131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B9B806-8AEF-4827-9CC0-27371A81C277}" type="presOf" srcId="{F9E2632E-3EB2-47D0-8360-81C6F926FFFD}" destId="{D8B1ED0B-B5C4-4132-B13E-F3221BC1AE39}" srcOrd="0" destOrd="0" presId="urn:microsoft.com/office/officeart/2005/8/layout/vList2"/>
    <dgm:cxn modelId="{E8DEE05F-725D-4A9C-909E-9B318F971517}" srcId="{F9E2632E-3EB2-47D0-8360-81C6F926FFFD}" destId="{80D2D9F3-D2AB-41EB-983A-A76E3CA7D36A}" srcOrd="0" destOrd="0" parTransId="{DDBA4FF6-1CC8-4F5F-8F6A-4AB9985D3F58}" sibTransId="{6EB5B03D-1B4A-447E-A40D-97C4F227B03B}"/>
    <dgm:cxn modelId="{F62C9D54-87F8-4B8B-B9A1-2CDBDAA88646}" type="presOf" srcId="{80D2D9F3-D2AB-41EB-983A-A76E3CA7D36A}" destId="{9AE29250-0B99-43C4-85CE-A612578FF75E}" srcOrd="0" destOrd="0" presId="urn:microsoft.com/office/officeart/2005/8/layout/vList2"/>
    <dgm:cxn modelId="{955EBB94-27DB-4411-9CF5-A93FC3A51274}" type="presParOf" srcId="{D8B1ED0B-B5C4-4132-B13E-F3221BC1AE39}" destId="{9AE29250-0B99-43C4-85CE-A612578FF7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423400-90C1-4A88-A76E-9DDCD249C1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ABD15-4EBE-4E69-A943-A91D0791D231}" type="pres">
      <dgm:prSet presAssocID="{51423400-90C1-4A88-A76E-9DDCD249C1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BFDB8D0-3F43-4BF3-9748-0EE1128017C7}" type="presOf" srcId="{51423400-90C1-4A88-A76E-9DDCD249C141}" destId="{AD5ABD15-4EBE-4E69-A943-A91D0791D2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E2632E-3EB2-47D0-8360-81C6F926FF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2D9F3-D2AB-41EB-983A-A76E3CA7D36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Моделирующая программа</a:t>
          </a:r>
        </a:p>
        <a:p>
          <a:pPr algn="ctr"/>
          <a:r>
            <a:rPr lang="ru-RU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«Физика в картинках»</a:t>
          </a:r>
        </a:p>
      </dgm:t>
    </dgm:pt>
    <dgm:pt modelId="{DDBA4FF6-1CC8-4F5F-8F6A-4AB9985D3F58}" type="parTrans" cxnId="{E8DEE05F-725D-4A9C-909E-9B318F971517}">
      <dgm:prSet/>
      <dgm:spPr/>
      <dgm:t>
        <a:bodyPr/>
        <a:lstStyle/>
        <a:p>
          <a:endParaRPr lang="ru-RU"/>
        </a:p>
      </dgm:t>
    </dgm:pt>
    <dgm:pt modelId="{6EB5B03D-1B4A-447E-A40D-97C4F227B03B}" type="sibTrans" cxnId="{E8DEE05F-725D-4A9C-909E-9B318F971517}">
      <dgm:prSet/>
      <dgm:spPr/>
      <dgm:t>
        <a:bodyPr/>
        <a:lstStyle/>
        <a:p>
          <a:endParaRPr lang="ru-RU"/>
        </a:p>
      </dgm:t>
    </dgm:pt>
    <dgm:pt modelId="{D8B1ED0B-B5C4-4132-B13E-F3221BC1AE39}" type="pres">
      <dgm:prSet presAssocID="{F9E2632E-3EB2-47D0-8360-81C6F926F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29250-0B99-43C4-85CE-A612578FF75E}" type="pres">
      <dgm:prSet presAssocID="{80D2D9F3-D2AB-41EB-983A-A76E3CA7D36A}" presName="parentText" presStyleLbl="node1" presStyleIdx="0" presStyleCnt="1" custScaleX="100000" custLinFactY="-100000" custLinFactNeighborX="67" custLinFactNeighborY="-131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EE05F-725D-4A9C-909E-9B318F971517}" srcId="{F9E2632E-3EB2-47D0-8360-81C6F926FFFD}" destId="{80D2D9F3-D2AB-41EB-983A-A76E3CA7D36A}" srcOrd="0" destOrd="0" parTransId="{DDBA4FF6-1CC8-4F5F-8F6A-4AB9985D3F58}" sibTransId="{6EB5B03D-1B4A-447E-A40D-97C4F227B03B}"/>
    <dgm:cxn modelId="{806EAFFB-B313-4B4C-A636-7FF735EAE895}" type="presOf" srcId="{F9E2632E-3EB2-47D0-8360-81C6F926FFFD}" destId="{D8B1ED0B-B5C4-4132-B13E-F3221BC1AE39}" srcOrd="0" destOrd="0" presId="urn:microsoft.com/office/officeart/2005/8/layout/vList2"/>
    <dgm:cxn modelId="{7DC17E83-F75D-45C7-A69B-A0CFB0FB9449}" type="presOf" srcId="{80D2D9F3-D2AB-41EB-983A-A76E3CA7D36A}" destId="{9AE29250-0B99-43C4-85CE-A612578FF75E}" srcOrd="0" destOrd="0" presId="urn:microsoft.com/office/officeart/2005/8/layout/vList2"/>
    <dgm:cxn modelId="{B2811C98-062F-4E5D-B463-9ECF37F25FA3}" type="presParOf" srcId="{D8B1ED0B-B5C4-4132-B13E-F3221BC1AE39}" destId="{9AE29250-0B99-43C4-85CE-A612578FF7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423400-90C1-4A88-A76E-9DDCD249C1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ABD15-4EBE-4E69-A943-A91D0791D231}" type="pres">
      <dgm:prSet presAssocID="{51423400-90C1-4A88-A76E-9DDCD249C1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A32B5E5-8552-4F04-99CA-9A7CF33841E3}" type="presOf" srcId="{51423400-90C1-4A88-A76E-9DDCD249C141}" destId="{AD5ABD15-4EBE-4E69-A943-A91D0791D2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E2632E-3EB2-47D0-8360-81C6F926FF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2D9F3-D2AB-41EB-983A-A76E3CA7D36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Моделирующая программа</a:t>
          </a:r>
        </a:p>
        <a:p>
          <a:pPr algn="ctr"/>
          <a:r>
            <a:rPr lang="ru-RU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</a:t>
          </a:r>
          <a:r>
            <a:rPr lang="en-US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Physics Education Technology (</a:t>
          </a:r>
          <a:r>
            <a:rPr lang="en-US" sz="3400" b="1" cap="none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PhET</a:t>
          </a:r>
          <a:r>
            <a:rPr lang="en-US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)</a:t>
          </a:r>
          <a:r>
            <a:rPr lang="ru-RU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</a:t>
          </a:r>
        </a:p>
      </dgm:t>
    </dgm:pt>
    <dgm:pt modelId="{DDBA4FF6-1CC8-4F5F-8F6A-4AB9985D3F58}" type="parTrans" cxnId="{E8DEE05F-725D-4A9C-909E-9B318F971517}">
      <dgm:prSet/>
      <dgm:spPr/>
      <dgm:t>
        <a:bodyPr/>
        <a:lstStyle/>
        <a:p>
          <a:endParaRPr lang="ru-RU"/>
        </a:p>
      </dgm:t>
    </dgm:pt>
    <dgm:pt modelId="{6EB5B03D-1B4A-447E-A40D-97C4F227B03B}" type="sibTrans" cxnId="{E8DEE05F-725D-4A9C-909E-9B318F971517}">
      <dgm:prSet/>
      <dgm:spPr/>
      <dgm:t>
        <a:bodyPr/>
        <a:lstStyle/>
        <a:p>
          <a:endParaRPr lang="ru-RU"/>
        </a:p>
      </dgm:t>
    </dgm:pt>
    <dgm:pt modelId="{D8B1ED0B-B5C4-4132-B13E-F3221BC1AE39}" type="pres">
      <dgm:prSet presAssocID="{F9E2632E-3EB2-47D0-8360-81C6F926FF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29250-0B99-43C4-85CE-A612578FF75E}" type="pres">
      <dgm:prSet presAssocID="{80D2D9F3-D2AB-41EB-983A-A76E3CA7D36A}" presName="parentText" presStyleLbl="node1" presStyleIdx="0" presStyleCnt="1" custScaleX="100000" custLinFactY="-100000" custLinFactNeighborX="67" custLinFactNeighborY="-131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EE05F-725D-4A9C-909E-9B318F971517}" srcId="{F9E2632E-3EB2-47D0-8360-81C6F926FFFD}" destId="{80D2D9F3-D2AB-41EB-983A-A76E3CA7D36A}" srcOrd="0" destOrd="0" parTransId="{DDBA4FF6-1CC8-4F5F-8F6A-4AB9985D3F58}" sibTransId="{6EB5B03D-1B4A-447E-A40D-97C4F227B03B}"/>
    <dgm:cxn modelId="{35B12826-AA67-455E-AA12-89DA34D5E393}" type="presOf" srcId="{80D2D9F3-D2AB-41EB-983A-A76E3CA7D36A}" destId="{9AE29250-0B99-43C4-85CE-A612578FF75E}" srcOrd="0" destOrd="0" presId="urn:microsoft.com/office/officeart/2005/8/layout/vList2"/>
    <dgm:cxn modelId="{DF5E2B40-2EB1-4FFC-86CE-E2FF71D81FF8}" type="presOf" srcId="{F9E2632E-3EB2-47D0-8360-81C6F926FFFD}" destId="{D8B1ED0B-B5C4-4132-B13E-F3221BC1AE39}" srcOrd="0" destOrd="0" presId="urn:microsoft.com/office/officeart/2005/8/layout/vList2"/>
    <dgm:cxn modelId="{4D152FF8-EE0E-4925-B4B8-9FECC98ECBE4}" type="presParOf" srcId="{D8B1ED0B-B5C4-4132-B13E-F3221BC1AE39}" destId="{9AE29250-0B99-43C4-85CE-A612578FF7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9250-0B99-43C4-85CE-A612578FF75E}">
      <dsp:nvSpPr>
        <dsp:cNvPr id="0" name=""/>
        <dsp:cNvSpPr/>
      </dsp:nvSpPr>
      <dsp:spPr>
        <a:xfrm>
          <a:off x="0" y="0"/>
          <a:ext cx="9128234" cy="14829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Моделирующая программа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«Фундаментальные физические опыты»</a:t>
          </a:r>
        </a:p>
      </dsp:txBody>
      <dsp:txXfrm>
        <a:off x="72393" y="72393"/>
        <a:ext cx="8983448" cy="13381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9250-0B99-43C4-85CE-A612578FF75E}">
      <dsp:nvSpPr>
        <dsp:cNvPr id="0" name=""/>
        <dsp:cNvSpPr/>
      </dsp:nvSpPr>
      <dsp:spPr>
        <a:xfrm>
          <a:off x="0" y="0"/>
          <a:ext cx="9128234" cy="12168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ЭТ </a:t>
          </a:r>
          <a:r>
            <a:rPr lang="en-US" sz="3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MS Excel</a:t>
          </a:r>
          <a:endParaRPr lang="ru-RU" sz="34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9399" y="59399"/>
        <a:ext cx="9009436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9250-0B99-43C4-85CE-A612578FF75E}">
      <dsp:nvSpPr>
        <dsp:cNvPr id="0" name=""/>
        <dsp:cNvSpPr/>
      </dsp:nvSpPr>
      <dsp:spPr>
        <a:xfrm>
          <a:off x="0" y="0"/>
          <a:ext cx="9128234" cy="178717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Конспект интегрированного урока по физике и  информатике на тему: «Равномерное прямолинейное движение»</a:t>
          </a:r>
        </a:p>
      </dsp:txBody>
      <dsp:txXfrm>
        <a:off x="87243" y="87243"/>
        <a:ext cx="8953748" cy="16126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9250-0B99-43C4-85CE-A612578FF75E}">
      <dsp:nvSpPr>
        <dsp:cNvPr id="0" name=""/>
        <dsp:cNvSpPr/>
      </dsp:nvSpPr>
      <dsp:spPr>
        <a:xfrm>
          <a:off x="0" y="0"/>
          <a:ext cx="9128234" cy="12168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Модель «Равноускоренное движение»</a:t>
          </a:r>
        </a:p>
      </dsp:txBody>
      <dsp:txXfrm>
        <a:off x="59399" y="59399"/>
        <a:ext cx="9009436" cy="10980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9250-0B99-43C4-85CE-A612578FF75E}">
      <dsp:nvSpPr>
        <dsp:cNvPr id="0" name=""/>
        <dsp:cNvSpPr/>
      </dsp:nvSpPr>
      <dsp:spPr>
        <a:xfrm>
          <a:off x="0" y="0"/>
          <a:ext cx="9128234" cy="12168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ЭТ </a:t>
          </a:r>
          <a:r>
            <a:rPr lang="en-US" sz="36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MS Excel</a:t>
          </a:r>
          <a:endParaRPr lang="ru-RU" sz="3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9399" y="59399"/>
        <a:ext cx="9009436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9250-0B99-43C4-85CE-A612578FF75E}">
      <dsp:nvSpPr>
        <dsp:cNvPr id="0" name=""/>
        <dsp:cNvSpPr/>
      </dsp:nvSpPr>
      <dsp:spPr>
        <a:xfrm>
          <a:off x="0" y="0"/>
          <a:ext cx="9128234" cy="12168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Моделирующие программы</a:t>
          </a:r>
        </a:p>
      </dsp:txBody>
      <dsp:txXfrm>
        <a:off x="59399" y="59399"/>
        <a:ext cx="9009436" cy="1098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9250-0B99-43C4-85CE-A612578FF75E}">
      <dsp:nvSpPr>
        <dsp:cNvPr id="0" name=""/>
        <dsp:cNvSpPr/>
      </dsp:nvSpPr>
      <dsp:spPr>
        <a:xfrm>
          <a:off x="0" y="0"/>
          <a:ext cx="9128234" cy="12168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Заключение </a:t>
          </a:r>
        </a:p>
      </dsp:txBody>
      <dsp:txXfrm>
        <a:off x="59399" y="59399"/>
        <a:ext cx="9009436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50573-930A-46A5-B0AF-3057A2917291}">
      <dsp:nvSpPr>
        <dsp:cNvPr id="0" name=""/>
        <dsp:cNvSpPr/>
      </dsp:nvSpPr>
      <dsp:spPr>
        <a:xfrm>
          <a:off x="0" y="0"/>
          <a:ext cx="9144000" cy="99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Открытая Физика;</a:t>
          </a:r>
          <a:endParaRPr lang="ru-RU" sz="3300" kern="1200" dirty="0"/>
        </a:p>
      </dsp:txBody>
      <dsp:txXfrm>
        <a:off x="1928235" y="0"/>
        <a:ext cx="7215764" cy="994359"/>
      </dsp:txXfrm>
    </dsp:sp>
    <dsp:sp modelId="{0BB145F5-A4A9-43E9-9CDD-460EDECEC5AD}">
      <dsp:nvSpPr>
        <dsp:cNvPr id="0" name=""/>
        <dsp:cNvSpPr/>
      </dsp:nvSpPr>
      <dsp:spPr>
        <a:xfrm>
          <a:off x="99435" y="99435"/>
          <a:ext cx="1828800" cy="795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F3F90D-E86F-4756-9D7B-FBFF6140CEE5}">
      <dsp:nvSpPr>
        <dsp:cNvPr id="0" name=""/>
        <dsp:cNvSpPr/>
      </dsp:nvSpPr>
      <dsp:spPr>
        <a:xfrm>
          <a:off x="0" y="1093795"/>
          <a:ext cx="9144000" cy="99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Физика в картинках;</a:t>
          </a:r>
        </a:p>
      </dsp:txBody>
      <dsp:txXfrm>
        <a:off x="1928235" y="1093795"/>
        <a:ext cx="7215764" cy="994359"/>
      </dsp:txXfrm>
    </dsp:sp>
    <dsp:sp modelId="{9B6B1227-F40C-4567-A2E3-A9D66521E776}">
      <dsp:nvSpPr>
        <dsp:cNvPr id="0" name=""/>
        <dsp:cNvSpPr/>
      </dsp:nvSpPr>
      <dsp:spPr>
        <a:xfrm>
          <a:off x="99435" y="1193231"/>
          <a:ext cx="1828800" cy="795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BBFA7-C760-41A7-A6AB-E630A35719D2}">
      <dsp:nvSpPr>
        <dsp:cNvPr id="0" name=""/>
        <dsp:cNvSpPr/>
      </dsp:nvSpPr>
      <dsp:spPr>
        <a:xfrm>
          <a:off x="0" y="2187591"/>
          <a:ext cx="9144000" cy="99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Physics Education Technology (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PhET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)</a:t>
          </a: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3300" kern="1200" dirty="0"/>
        </a:p>
      </dsp:txBody>
      <dsp:txXfrm>
        <a:off x="1928235" y="2187591"/>
        <a:ext cx="7215764" cy="994359"/>
      </dsp:txXfrm>
    </dsp:sp>
    <dsp:sp modelId="{B0F07C54-4756-4C97-9137-B1A76E8949B3}">
      <dsp:nvSpPr>
        <dsp:cNvPr id="0" name=""/>
        <dsp:cNvSpPr/>
      </dsp:nvSpPr>
      <dsp:spPr>
        <a:xfrm>
          <a:off x="99435" y="2287027"/>
          <a:ext cx="1828800" cy="795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2C4D37-4D49-4C4B-8BED-321CB308CB3C}">
      <dsp:nvSpPr>
        <dsp:cNvPr id="0" name=""/>
        <dsp:cNvSpPr/>
      </dsp:nvSpPr>
      <dsp:spPr>
        <a:xfrm>
          <a:off x="0" y="3281387"/>
          <a:ext cx="9144000" cy="99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Фундаментальные физические опыты;</a:t>
          </a:r>
          <a:endParaRPr lang="ru-RU" sz="3300" kern="1200" dirty="0"/>
        </a:p>
      </dsp:txBody>
      <dsp:txXfrm>
        <a:off x="1928235" y="3281387"/>
        <a:ext cx="7215764" cy="994359"/>
      </dsp:txXfrm>
    </dsp:sp>
    <dsp:sp modelId="{24004085-7480-4037-BB12-7924C5CD97EF}">
      <dsp:nvSpPr>
        <dsp:cNvPr id="0" name=""/>
        <dsp:cNvSpPr/>
      </dsp:nvSpPr>
      <dsp:spPr>
        <a:xfrm>
          <a:off x="99435" y="3380823"/>
          <a:ext cx="1828800" cy="795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A97E5F-35B7-4520-ADF8-6D6889E62E2D}">
      <dsp:nvSpPr>
        <dsp:cNvPr id="0" name=""/>
        <dsp:cNvSpPr/>
      </dsp:nvSpPr>
      <dsp:spPr>
        <a:xfrm>
          <a:off x="0" y="4375183"/>
          <a:ext cx="9144000" cy="9943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latin typeface="Times New Roman" pitchFamily="18" charset="0"/>
              <a:cs typeface="Times New Roman" pitchFamily="18" charset="0"/>
            </a:rPr>
            <a:t>ЭТ 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MS Excel.</a:t>
          </a:r>
          <a:endParaRPr lang="ru-RU" sz="3300" kern="1200" dirty="0"/>
        </a:p>
      </dsp:txBody>
      <dsp:txXfrm>
        <a:off x="1928235" y="4375183"/>
        <a:ext cx="7215764" cy="994359"/>
      </dsp:txXfrm>
    </dsp:sp>
    <dsp:sp modelId="{CA956C35-4FE3-4C43-AB47-0225467DAC22}">
      <dsp:nvSpPr>
        <dsp:cNvPr id="0" name=""/>
        <dsp:cNvSpPr/>
      </dsp:nvSpPr>
      <dsp:spPr>
        <a:xfrm>
          <a:off x="99435" y="4474619"/>
          <a:ext cx="1828800" cy="795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9250-0B99-43C4-85CE-A612578FF75E}">
      <dsp:nvSpPr>
        <dsp:cNvPr id="0" name=""/>
        <dsp:cNvSpPr/>
      </dsp:nvSpPr>
      <dsp:spPr>
        <a:xfrm>
          <a:off x="0" y="0"/>
          <a:ext cx="9128234" cy="14829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Моделирующая программа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«Открытая Физика»</a:t>
          </a:r>
        </a:p>
      </dsp:txBody>
      <dsp:txXfrm>
        <a:off x="72393" y="72393"/>
        <a:ext cx="8983448" cy="13381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9250-0B99-43C4-85CE-A612578FF75E}">
      <dsp:nvSpPr>
        <dsp:cNvPr id="0" name=""/>
        <dsp:cNvSpPr/>
      </dsp:nvSpPr>
      <dsp:spPr>
        <a:xfrm>
          <a:off x="0" y="0"/>
          <a:ext cx="9128234" cy="14829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Моделирующая программа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«Физика в картинках»</a:t>
          </a:r>
        </a:p>
      </dsp:txBody>
      <dsp:txXfrm>
        <a:off x="72393" y="72393"/>
        <a:ext cx="8983448" cy="13381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9250-0B99-43C4-85CE-A612578FF75E}">
      <dsp:nvSpPr>
        <dsp:cNvPr id="0" name=""/>
        <dsp:cNvSpPr/>
      </dsp:nvSpPr>
      <dsp:spPr>
        <a:xfrm>
          <a:off x="0" y="0"/>
          <a:ext cx="9128234" cy="148297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Моделирующая программа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</a:t>
          </a:r>
          <a:r>
            <a:rPr lang="en-US" sz="3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Physics Education Technology (</a:t>
          </a:r>
          <a:r>
            <a:rPr lang="en-US" sz="3400" b="1" kern="1200" cap="none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PhET</a:t>
          </a:r>
          <a:r>
            <a:rPr lang="en-US" sz="3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)</a:t>
          </a:r>
          <a:r>
            <a:rPr lang="ru-RU" sz="3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</a:t>
          </a:r>
        </a:p>
      </dsp:txBody>
      <dsp:txXfrm>
        <a:off x="72393" y="72393"/>
        <a:ext cx="8983448" cy="133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298ABE-6578-4138-8693-87CFE21606D8}" type="datetimeFigureOut">
              <a:rPr lang="ru-RU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4710C9-6A10-49D0-ACF2-EC96768CF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05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7899"/>
            <a:ext cx="7772400" cy="1262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5D31-4A71-4327-A1B0-716D233C8C10}" type="datetimeFigureOut">
              <a:rPr lang="ru-RU" smtClean="0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AD06-2496-47FD-8ECD-077156E310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4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DC03D-90D0-4E79-B6F6-5691960DC064}" type="datetimeFigureOut">
              <a:rPr lang="ru-RU" smtClean="0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CABA-CF37-4A4C-B8D0-3F691CED01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11F54-E676-4909-8139-84BF524FD020}" type="datetimeFigureOut">
              <a:rPr lang="ru-RU" smtClean="0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659C-5516-45F4-A3C4-279C767401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4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E6A23-AF76-4C88-821F-66F59C3C44DF}" type="datetimeFigureOut">
              <a:rPr lang="ru-RU" smtClean="0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475C-9D7C-4FC6-8578-C2ADE05D64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6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C659B-1C2D-4504-AAA4-1549BF809DB1}" type="datetimeFigureOut">
              <a:rPr lang="ru-RU" smtClean="0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6C391-345E-45BA-9098-740EC3787D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8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94544-702A-4097-A12A-861F41ADAE0F}" type="datetimeFigureOut">
              <a:rPr lang="ru-RU" smtClean="0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ABFBB-F195-456E-936A-6B9DBE954B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8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4307-E4FA-413F-859E-DF96F9BA8C33}" type="datetimeFigureOut">
              <a:rPr lang="ru-RU" smtClean="0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2647-5124-436E-90B6-E8914C4BDD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8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7F7E9-26D8-4051-ADA1-178F43C200FB}" type="datetimeFigureOut">
              <a:rPr lang="ru-RU" smtClean="0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DA62-BD26-4E4D-A941-FC8C06D827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6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EA7E9-40DE-4676-BAC4-1697891FFE21}" type="datetimeFigureOut">
              <a:rPr lang="ru-RU" smtClean="0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4886E-718D-4A60-88B0-63063D0DA5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4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8B44A-91F7-42B3-8676-B46445521296}" type="datetimeFigureOut">
              <a:rPr lang="ru-RU" smtClean="0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1E2A-80F5-41B7-BF3C-166B24E57D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7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E4071-8EEB-4D8A-B968-6B998882AD04}" type="datetimeFigureOut">
              <a:rPr lang="ru-RU" smtClean="0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EC40-FD79-4329-B3E0-C432B53698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6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8E50D-F4A5-47A8-9435-B91F52267DD0}" type="datetimeFigureOut">
              <a:rPr lang="ru-RU" smtClean="0"/>
              <a:pPr>
                <a:defRPr/>
              </a:pPr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67F79C9-9A81-403A-B927-644FC1549E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1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13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84" y="20966"/>
            <a:ext cx="8996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МОСКОВСКОЙ ОБЛАСТИ «КОЛЛЕДЖ «КОЛОМНА»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СТРУКТУРНОЕ  ПОДРАЗДЕЛЕНИЕ №2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567" y="2492896"/>
            <a:ext cx="914656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4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Опыт </a:t>
            </a:r>
            <a:r>
              <a:rPr lang="ru-RU" altLang="ru-RU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внедрения </a:t>
            </a:r>
            <a:r>
              <a:rPr lang="ru-RU" altLang="ru-RU" sz="4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ИКТ технологий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4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</a:t>
            </a:r>
            <a:r>
              <a:rPr lang="ru-RU" altLang="ru-RU" sz="4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процесс обучения</a:t>
            </a:r>
            <a:endParaRPr lang="ru-RU" alt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71130" y="36450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производственного обучения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Михалин Вячеслав Вячеславович</a:t>
            </a:r>
            <a:endParaRPr lang="ru-RU" alt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567" y="613844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Коломна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г.</a:t>
            </a:r>
          </a:p>
        </p:txBody>
      </p:sp>
    </p:spTree>
    <p:extLst>
      <p:ext uri="{BB962C8B-B14F-4D97-AF65-F5344CB8AC3E}">
        <p14:creationId xmlns:p14="http://schemas.microsoft.com/office/powerpoint/2010/main" val="25328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1"/>
          <a:stretch/>
        </p:blipFill>
        <p:spPr bwMode="auto">
          <a:xfrm>
            <a:off x="202978" y="1487012"/>
            <a:ext cx="8856984" cy="509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5197" y="54868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 0, 25 м/с,  a = 0 м/с</a:t>
            </a:r>
            <a:r>
              <a:rPr lang="ru-RU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Овал 5"/>
          <p:cNvSpPr/>
          <p:nvPr/>
        </p:nvSpPr>
        <p:spPr>
          <a:xfrm>
            <a:off x="6972899" y="3971406"/>
            <a:ext cx="1728192" cy="69306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4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171" y="47667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 - 0, 6 м/с, a = 0 м/с</a:t>
            </a:r>
            <a:r>
              <a:rPr lang="ru-RU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8"/>
          <a:stretch/>
        </p:blipFill>
        <p:spPr bwMode="auto">
          <a:xfrm>
            <a:off x="171080" y="1459267"/>
            <a:ext cx="8873140" cy="501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972899" y="3966439"/>
            <a:ext cx="1728192" cy="69306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0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70857722"/>
              </p:ext>
            </p:extLst>
          </p:nvPr>
        </p:nvGraphicFramePr>
        <p:xfrm>
          <a:off x="209070" y="100426"/>
          <a:ext cx="8928992" cy="664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36079955"/>
              </p:ext>
            </p:extLst>
          </p:nvPr>
        </p:nvGraphicFramePr>
        <p:xfrm>
          <a:off x="0" y="116632"/>
          <a:ext cx="912823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/>
          <p:cNvPicPr/>
          <p:nvPr/>
        </p:nvPicPr>
        <p:blipFill>
          <a:blip r:embed="rId1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59932" cy="4897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0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0" r="19414" b="5139"/>
          <a:stretch/>
        </p:blipFill>
        <p:spPr bwMode="auto">
          <a:xfrm>
            <a:off x="175167" y="555157"/>
            <a:ext cx="8784975" cy="567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08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7" t="35923" r="15424" b="8602"/>
          <a:stretch/>
        </p:blipFill>
        <p:spPr bwMode="auto">
          <a:xfrm>
            <a:off x="131407" y="188640"/>
            <a:ext cx="901259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0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377" y="141277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771" y="1655668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Вариант №1 (Решить графически)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2913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пункта А выехал грузовик с постоянной скоростью 72 км/ч. Одновременно с ним из пункта В, отстоящего от А на расстоянии 1,5 км, начал двигаться мотоциклист. Считая движение мотоциклиста равноускоренным с a=2 м/с2, определить с помощью соответствующих графиков время, через которое мотоциклист догонит грузовик, и путь, пройденный каждым из них до встречи.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883" y="79478"/>
            <a:ext cx="9128234" cy="1368900"/>
            <a:chOff x="0" y="0"/>
            <a:chExt cx="9128234" cy="13689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9128234" cy="13689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66824" y="66824"/>
              <a:ext cx="8994586" cy="1235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Самостоятельная работа</a:t>
              </a:r>
              <a:endParaRPr lang="en-US" sz="44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1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32767" b="10886"/>
          <a:stretch/>
        </p:blipFill>
        <p:spPr bwMode="auto">
          <a:xfrm>
            <a:off x="198977" y="1700808"/>
            <a:ext cx="87477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766" y="0"/>
            <a:ext cx="9128234" cy="1482974"/>
            <a:chOff x="0" y="0"/>
            <a:chExt cx="9128234" cy="148297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9128234" cy="148297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72393" y="72393"/>
              <a:ext cx="8983448" cy="1338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b="1" kern="1200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Решение</a:t>
              </a:r>
            </a:p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Вариант №1</a:t>
              </a:r>
              <a:endParaRPr lang="ru-RU" sz="34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8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216" y="5301208"/>
            <a:ext cx="8494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Ответ:	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через которое мотоциклист догонит грузовик равно равен 50 с. Путь пройденный грузовиком равен 1000 м, а путь пройденный мотоциклистом равен 2500 м. 	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t="23077" r="22342" b="6593"/>
          <a:stretch/>
        </p:blipFill>
        <p:spPr bwMode="auto">
          <a:xfrm>
            <a:off x="179512" y="31629"/>
            <a:ext cx="8856984" cy="536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9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377" y="141277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883" y="79478"/>
            <a:ext cx="9128234" cy="1368900"/>
            <a:chOff x="0" y="0"/>
            <a:chExt cx="9128234" cy="13689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9128234" cy="13689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66824" y="66824"/>
              <a:ext cx="8994586" cy="1235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Самостоятельная работа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1520" y="1628800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Вариант №2 (Решить графически)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2913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Решить графически задачу: из пункта А в пункт В, расстояние между которыми составляет 250 км, вышел товарный состав. Через 15 минут после этого из пункта В навстречу ему со скоростью 90 км/ч отправился скорый поезд. Определить путь, пройденный каждым из поездов до встречи, и время движения каждого из них, если скорость движения товарного состава составляет 36 км/ч.</a:t>
            </a:r>
          </a:p>
        </p:txBody>
      </p:sp>
    </p:spTree>
    <p:extLst>
      <p:ext uri="{BB962C8B-B14F-4D97-AF65-F5344CB8AC3E}">
        <p14:creationId xmlns:p14="http://schemas.microsoft.com/office/powerpoint/2010/main" val="13828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3" r="26536" b="14214"/>
          <a:stretch/>
        </p:blipFill>
        <p:spPr bwMode="auto">
          <a:xfrm>
            <a:off x="252377" y="1612517"/>
            <a:ext cx="8563973" cy="45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29754" y="-4875"/>
            <a:ext cx="9128234" cy="1482974"/>
            <a:chOff x="0" y="0"/>
            <a:chExt cx="9128234" cy="148297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9128234" cy="148297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72393" y="72393"/>
              <a:ext cx="8983448" cy="1338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b="1" kern="1200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Решение</a:t>
              </a:r>
            </a:p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Вариант №2</a:t>
              </a:r>
              <a:endParaRPr lang="ru-RU" sz="34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6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55066423"/>
              </p:ext>
            </p:extLst>
          </p:nvPr>
        </p:nvGraphicFramePr>
        <p:xfrm>
          <a:off x="209070" y="100426"/>
          <a:ext cx="8928992" cy="664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92593398"/>
              </p:ext>
            </p:extLst>
          </p:nvPr>
        </p:nvGraphicFramePr>
        <p:xfrm>
          <a:off x="0" y="116632"/>
          <a:ext cx="912823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61057367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5623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072896"/>
            <a:ext cx="885698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движения товарного состава до встречи со скорым поездом равно 7800 с, а время движения скорого поезда равно 6 900 с. Путь пройденный товарным составом до места встречи равен 78 000 метров, а путь пройденный скорым поездом до места встречи равен 172 000 метров.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t="23736" r="22577" b="7032"/>
          <a:stretch/>
        </p:blipFill>
        <p:spPr bwMode="auto">
          <a:xfrm>
            <a:off x="154360" y="38236"/>
            <a:ext cx="8856984" cy="512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4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28091459"/>
              </p:ext>
            </p:extLst>
          </p:nvPr>
        </p:nvGraphicFramePr>
        <p:xfrm>
          <a:off x="209070" y="100426"/>
          <a:ext cx="8928992" cy="664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24688552"/>
              </p:ext>
            </p:extLst>
          </p:nvPr>
        </p:nvGraphicFramePr>
        <p:xfrm>
          <a:off x="0" y="116632"/>
          <a:ext cx="912823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844824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заключение хотелось бы сказать: в учебном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может достичь успешных результатов лишь с учетом принципов научности и доступности и их умелом сочетании с остальными педагогическими принципами, а также техническими средствами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42480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1085" y="1373972"/>
            <a:ext cx="6138398" cy="4603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4" y="611237"/>
            <a:ext cx="4134170" cy="3100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4" y="3766692"/>
            <a:ext cx="4134170" cy="29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84" y="20966"/>
            <a:ext cx="8996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МОСКОВСКОЙ ОБЛАСТИ «КОЛЛЕДЖ «КОЛОМНА»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СТРУКТУРНОЕ  ПОДРАЗДЕЛЕНИЕ №2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567" y="2492896"/>
            <a:ext cx="9146567" cy="72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Моделирующие программы в курсе физики</a:t>
            </a:r>
            <a:endParaRPr lang="ru-RU" alt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71130" y="36450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производственного обучения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Михалин Вячеслав Вячеславович</a:t>
            </a:r>
            <a:endParaRPr lang="ru-RU" alt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567" y="613844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Коломна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г.</a:t>
            </a:r>
          </a:p>
        </p:txBody>
      </p:sp>
    </p:spTree>
    <p:extLst>
      <p:ext uri="{BB962C8B-B14F-4D97-AF65-F5344CB8AC3E}">
        <p14:creationId xmlns:p14="http://schemas.microsoft.com/office/powerpoint/2010/main" val="1827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87189796"/>
              </p:ext>
            </p:extLst>
          </p:nvPr>
        </p:nvGraphicFramePr>
        <p:xfrm>
          <a:off x="209070" y="100426"/>
          <a:ext cx="8928992" cy="664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99084105"/>
              </p:ext>
            </p:extLst>
          </p:nvPr>
        </p:nvGraphicFramePr>
        <p:xfrm>
          <a:off x="0" y="116632"/>
          <a:ext cx="912823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12968" cy="4948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9098136"/>
              </p:ext>
            </p:extLst>
          </p:nvPr>
        </p:nvGraphicFramePr>
        <p:xfrm>
          <a:off x="209070" y="100426"/>
          <a:ext cx="8928992" cy="664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33792957"/>
              </p:ext>
            </p:extLst>
          </p:nvPr>
        </p:nvGraphicFramePr>
        <p:xfrm>
          <a:off x="0" y="116632"/>
          <a:ext cx="912823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5470"/>
            <a:ext cx="8784976" cy="4669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8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82325932"/>
              </p:ext>
            </p:extLst>
          </p:nvPr>
        </p:nvGraphicFramePr>
        <p:xfrm>
          <a:off x="209070" y="100426"/>
          <a:ext cx="8928992" cy="664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8003555"/>
              </p:ext>
            </p:extLst>
          </p:nvPr>
        </p:nvGraphicFramePr>
        <p:xfrm>
          <a:off x="0" y="116632"/>
          <a:ext cx="912823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4" b="5156"/>
          <a:stretch>
            <a:fillRect/>
          </a:stretch>
        </p:blipFill>
        <p:spPr bwMode="auto">
          <a:xfrm>
            <a:off x="251520" y="1700808"/>
            <a:ext cx="8712967" cy="50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3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53984132"/>
              </p:ext>
            </p:extLst>
          </p:nvPr>
        </p:nvGraphicFramePr>
        <p:xfrm>
          <a:off x="209070" y="100426"/>
          <a:ext cx="8928992" cy="664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76165712"/>
              </p:ext>
            </p:extLst>
          </p:nvPr>
        </p:nvGraphicFramePr>
        <p:xfrm>
          <a:off x="0" y="116632"/>
          <a:ext cx="912823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t="1512" r="6673" b="2484"/>
          <a:stretch>
            <a:fillRect/>
          </a:stretch>
        </p:blipFill>
        <p:spPr bwMode="auto">
          <a:xfrm>
            <a:off x="179512" y="1916832"/>
            <a:ext cx="878497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6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1907152"/>
              </p:ext>
            </p:extLst>
          </p:nvPr>
        </p:nvGraphicFramePr>
        <p:xfrm>
          <a:off x="209070" y="100426"/>
          <a:ext cx="8928992" cy="664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40010589"/>
              </p:ext>
            </p:extLst>
          </p:nvPr>
        </p:nvGraphicFramePr>
        <p:xfrm>
          <a:off x="0" y="116632"/>
          <a:ext cx="912823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12"/>
          <a:srcRect t="3357"/>
          <a:stretch/>
        </p:blipFill>
        <p:spPr bwMode="auto">
          <a:xfrm>
            <a:off x="179512" y="1772816"/>
            <a:ext cx="8784976" cy="4896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11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39092931"/>
              </p:ext>
            </p:extLst>
          </p:nvPr>
        </p:nvGraphicFramePr>
        <p:xfrm>
          <a:off x="209070" y="100426"/>
          <a:ext cx="8928992" cy="664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55120491"/>
              </p:ext>
            </p:extLst>
          </p:nvPr>
        </p:nvGraphicFramePr>
        <p:xfrm>
          <a:off x="0" y="116632"/>
          <a:ext cx="912823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74276" y="207129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План урока</a:t>
            </a:r>
          </a:p>
        </p:txBody>
      </p:sp>
      <p:pic>
        <p:nvPicPr>
          <p:cNvPr id="6" name="Picture 9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44176" r="26443" b="13407"/>
          <a:stretch/>
        </p:blipFill>
        <p:spPr bwMode="auto">
          <a:xfrm>
            <a:off x="603936" y="2692477"/>
            <a:ext cx="8298286" cy="396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7560" y="314096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Часть №1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301" y="414908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Часть №2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0120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Часть №3</a:t>
            </a:r>
          </a:p>
        </p:txBody>
      </p:sp>
    </p:spTree>
    <p:extLst>
      <p:ext uri="{BB962C8B-B14F-4D97-AF65-F5344CB8AC3E}">
        <p14:creationId xmlns:p14="http://schemas.microsoft.com/office/powerpoint/2010/main" val="6071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96295263"/>
              </p:ext>
            </p:extLst>
          </p:nvPr>
        </p:nvGraphicFramePr>
        <p:xfrm>
          <a:off x="209070" y="100426"/>
          <a:ext cx="8928992" cy="664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79499807"/>
              </p:ext>
            </p:extLst>
          </p:nvPr>
        </p:nvGraphicFramePr>
        <p:xfrm>
          <a:off x="0" y="116632"/>
          <a:ext cx="912823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12"/>
          <a:srcRect l="962" t="7588" r="2058"/>
          <a:stretch/>
        </p:blipFill>
        <p:spPr bwMode="auto">
          <a:xfrm>
            <a:off x="179512" y="1556792"/>
            <a:ext cx="8755495" cy="511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3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433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129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</vt:lpstr>
      <vt:lpstr>Презентация PowerPoint</vt:lpstr>
      <vt:lpstr>Презентация PowerPoint</vt:lpstr>
      <vt:lpstr>Самостоятельная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Вячеслав Михалин</cp:lastModifiedBy>
  <cp:revision>209</cp:revision>
  <dcterms:created xsi:type="dcterms:W3CDTF">2012-07-31T15:34:20Z</dcterms:created>
  <dcterms:modified xsi:type="dcterms:W3CDTF">2019-11-13T18:08:51Z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234770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