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1" r:id="rId2"/>
    <p:sldId id="258" r:id="rId3"/>
    <p:sldId id="261" r:id="rId4"/>
    <p:sldId id="262" r:id="rId5"/>
    <p:sldId id="263" r:id="rId6"/>
    <p:sldId id="259" r:id="rId7"/>
    <p:sldId id="268" r:id="rId8"/>
    <p:sldId id="270" r:id="rId9"/>
    <p:sldId id="257" r:id="rId10"/>
    <p:sldId id="267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127" autoAdjust="0"/>
    <p:restoredTop sz="94660"/>
  </p:normalViewPr>
  <p:slideViewPr>
    <p:cSldViewPr snapToGrid="0">
      <p:cViewPr varScale="1">
        <p:scale>
          <a:sx n="60" d="100"/>
          <a:sy n="60" d="100"/>
        </p:scale>
        <p:origin x="594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219456" y="146304"/>
            <a:ext cx="11753088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18979" y="381001"/>
            <a:ext cx="109728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844800" y="2819400"/>
            <a:ext cx="8746979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7416800" y="6509004"/>
            <a:ext cx="4003040" cy="274320"/>
          </a:xfrm>
        </p:spPr>
        <p:txBody>
          <a:bodyPr vert="horz" rtlCol="0"/>
          <a:lstStyle>
            <a:extLst/>
          </a:lstStyle>
          <a:p>
            <a:fld id="{B6B6CC63-B559-4367-842B-CFE2CC2EB117}" type="datetimeFigureOut">
              <a:rPr lang="ru-RU" smtClean="0"/>
              <a:pPr/>
              <a:t>14.11.2019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11518603" y="6509004"/>
            <a:ext cx="619051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E55B7B2-A108-421E-BCDA-96C9676EB8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2133600" y="6509004"/>
            <a:ext cx="5209952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B6CC63-B559-4367-842B-CFE2CC2EB117}" type="datetimeFigureOut">
              <a:rPr lang="ru-RU" smtClean="0"/>
              <a:pPr/>
              <a:t>14.11.2019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55B7B2-A108-421E-BCDA-96C9676EB8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B6CC63-B559-4367-842B-CFE2CC2EB117}" type="datetimeFigureOut">
              <a:rPr lang="ru-RU" smtClean="0"/>
              <a:pPr/>
              <a:t>14.11.2019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55B7B2-A108-421E-BCDA-96C9676EB8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84523" y="1424588"/>
            <a:ext cx="10668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B6CC63-B559-4367-842B-CFE2CC2EB117}" type="datetimeFigureOut">
              <a:rPr lang="ru-RU" smtClean="0"/>
              <a:pPr/>
              <a:t>14.11.2019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55B7B2-A108-421E-BCDA-96C9676EB8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333504" y="3267456"/>
            <a:ext cx="987552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168" y="498230"/>
            <a:ext cx="103632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3287713"/>
            <a:ext cx="103632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7416800" y="6513670"/>
            <a:ext cx="4003040" cy="274320"/>
          </a:xfrm>
        </p:spPr>
        <p:txBody>
          <a:bodyPr vert="horz" rtlCol="0"/>
          <a:lstStyle>
            <a:extLst/>
          </a:lstStyle>
          <a:p>
            <a:fld id="{B6B6CC63-B559-4367-842B-CFE2CC2EB117}" type="datetimeFigureOut">
              <a:rPr lang="ru-RU" smtClean="0"/>
              <a:pPr/>
              <a:t>14.11.2019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11518603" y="6513670"/>
            <a:ext cx="619051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E55B7B2-A108-421E-BCDA-96C9676EB8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2133600" y="6513670"/>
            <a:ext cx="5209952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45920"/>
            <a:ext cx="53848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45920"/>
            <a:ext cx="53848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B6CC63-B559-4367-842B-CFE2CC2EB117}" type="datetimeFigureOut">
              <a:rPr lang="ru-RU" smtClean="0"/>
              <a:pPr/>
              <a:t>14.11.2019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1521440" y="6514568"/>
            <a:ext cx="619051" cy="274320"/>
          </a:xfrm>
        </p:spPr>
        <p:txBody>
          <a:bodyPr/>
          <a:lstStyle>
            <a:extLst/>
          </a:lstStyle>
          <a:p>
            <a:fld id="{6E55B7B2-A108-421E-BCDA-96C9676EB8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84523" y="1424588"/>
            <a:ext cx="10668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822325" y="2165216"/>
            <a:ext cx="499872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400800" y="2165216"/>
            <a:ext cx="499872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51948"/>
            <a:ext cx="109728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B6CC63-B559-4367-842B-CFE2CC2EB117}" type="datetimeFigureOut">
              <a:rPr lang="ru-RU" smtClean="0"/>
              <a:pPr/>
              <a:t>14.11.2019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11521440" y="6514568"/>
            <a:ext cx="619051" cy="274320"/>
          </a:xfrm>
        </p:spPr>
        <p:txBody>
          <a:bodyPr/>
          <a:lstStyle>
            <a:extLst/>
          </a:lstStyle>
          <a:p>
            <a:fld id="{6E55B7B2-A108-421E-BCDA-96C9676EB8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53218"/>
            <a:ext cx="109728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B6CC63-B559-4367-842B-CFE2CC2EB117}" type="datetimeFigureOut">
              <a:rPr lang="ru-RU" smtClean="0"/>
              <a:pPr/>
              <a:t>14.11.2019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55B7B2-A108-421E-BCDA-96C9676EB8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84523" y="1424588"/>
            <a:ext cx="10668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B6CC63-B559-4367-842B-CFE2CC2EB117}" type="datetimeFigureOut">
              <a:rPr lang="ru-RU" smtClean="0"/>
              <a:pPr/>
              <a:t>14.11.2019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55B7B2-A108-421E-BCDA-96C9676EB8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6743403" y="1057656"/>
            <a:ext cx="499872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17515" y="304800"/>
            <a:ext cx="524256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617515" y="1107560"/>
            <a:ext cx="524256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04800" y="2209800"/>
            <a:ext cx="11555275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7416800" y="6513670"/>
            <a:ext cx="4003040" cy="274320"/>
          </a:xfrm>
        </p:spPr>
        <p:txBody>
          <a:bodyPr vert="horz" rtlCol="0"/>
          <a:lstStyle>
            <a:extLst/>
          </a:lstStyle>
          <a:p>
            <a:fld id="{B6B6CC63-B559-4367-842B-CFE2CC2EB117}" type="datetimeFigureOut">
              <a:rPr lang="ru-RU" smtClean="0"/>
              <a:pPr/>
              <a:t>14.11.2019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11518603" y="6513670"/>
            <a:ext cx="619051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E55B7B2-A108-421E-BCDA-96C9676EB8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2133600" y="6513670"/>
            <a:ext cx="5209952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53924" y="4724400"/>
            <a:ext cx="73152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053924" y="5388937"/>
            <a:ext cx="73152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406400" y="249864"/>
            <a:ext cx="113792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7416800" y="6509004"/>
            <a:ext cx="4003040" cy="274320"/>
          </a:xfrm>
        </p:spPr>
        <p:txBody>
          <a:bodyPr vert="horz" rtlCol="0"/>
          <a:lstStyle>
            <a:extLst/>
          </a:lstStyle>
          <a:p>
            <a:fld id="{B6B6CC63-B559-4367-842B-CFE2CC2EB117}" type="datetimeFigureOut">
              <a:rPr lang="ru-RU" smtClean="0"/>
              <a:pPr/>
              <a:t>14.11.2019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11518603" y="6509004"/>
            <a:ext cx="619051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E55B7B2-A108-421E-BCDA-96C9676EB8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2133600" y="6509004"/>
            <a:ext cx="5209952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219456" y="147085"/>
            <a:ext cx="11747795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727200" y="6400800"/>
            <a:ext cx="5616352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7416800" y="6400800"/>
            <a:ext cx="400304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6B6CC63-B559-4367-842B-CFE2CC2EB117}" type="datetimeFigureOut">
              <a:rPr lang="ru-RU" smtClean="0"/>
              <a:pPr/>
              <a:t>14.11.2019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1518603" y="6514568"/>
            <a:ext cx="619051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6E55B7B2-A108-421E-BCDA-96C9676EB8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53536"/>
            <a:ext cx="109728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09600" y="1646237"/>
            <a:ext cx="109728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6484" y="3228641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Особенности разработки образовательных программ и учебных курсов с учётом спецификации стандартов Ворлдскиллс по компетенции «Электромонтаж».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666874" y="4908883"/>
            <a:ext cx="5686926" cy="126807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Мастер производственного обучения</a:t>
            </a:r>
          </a:p>
          <a:p>
            <a:pPr>
              <a:buNone/>
            </a:pPr>
            <a:r>
              <a:rPr lang="ru-RU" dirty="0" smtClean="0"/>
              <a:t>Крылов М.Ю.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86150" y="194671"/>
            <a:ext cx="5172075" cy="6409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8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39636" y="0"/>
            <a:ext cx="8312727" cy="6821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72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19300" y="57150"/>
            <a:ext cx="8153400" cy="674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33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19287" y="0"/>
            <a:ext cx="8353425" cy="619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13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158461"/>
            <a:ext cx="8839200" cy="645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51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19337" y="90487"/>
            <a:ext cx="7553325" cy="667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4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9350" y="-918360"/>
            <a:ext cx="7353300" cy="7409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94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88231" y="0"/>
            <a:ext cx="10015537" cy="7346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26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25237" y="658090"/>
            <a:ext cx="10328563" cy="6068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16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197</TotalTime>
  <Words>23</Words>
  <Application>Microsoft Office PowerPoint</Application>
  <PresentationFormat>Широкоэкранный</PresentationFormat>
  <Paragraphs>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Cambria</vt:lpstr>
      <vt:lpstr>Rockwell</vt:lpstr>
      <vt:lpstr>Wingdings 2</vt:lpstr>
      <vt:lpstr>Литейная</vt:lpstr>
      <vt:lpstr>Особенности разработки образовательных программ и учебных курсов с учётом спецификации стандартов Ворлдскиллс по компетенции «Электромонтаж».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Михаил Юрьевич</dc:creator>
  <cp:lastModifiedBy>Колледж-Коломна</cp:lastModifiedBy>
  <cp:revision>11</cp:revision>
  <dcterms:created xsi:type="dcterms:W3CDTF">2019-11-13T16:03:34Z</dcterms:created>
  <dcterms:modified xsi:type="dcterms:W3CDTF">2019-11-14T10:58:32Z</dcterms:modified>
</cp:coreProperties>
</file>