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6E14-E9C6-44B8-8C21-337CD8547E43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0EC-C716-4F23-BFDF-AB514E0D83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6E14-E9C6-44B8-8C21-337CD8547E43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0EC-C716-4F23-BFDF-AB514E0D83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6E14-E9C6-44B8-8C21-337CD8547E43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0EC-C716-4F23-BFDF-AB514E0D83C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6E14-E9C6-44B8-8C21-337CD8547E43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0EC-C716-4F23-BFDF-AB514E0D83C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6E14-E9C6-44B8-8C21-337CD8547E43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0EC-C716-4F23-BFDF-AB514E0D83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6E14-E9C6-44B8-8C21-337CD8547E43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0EC-C716-4F23-BFDF-AB514E0D83C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6E14-E9C6-44B8-8C21-337CD8547E43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0EC-C716-4F23-BFDF-AB514E0D83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6E14-E9C6-44B8-8C21-337CD8547E43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0EC-C716-4F23-BFDF-AB514E0D83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6E14-E9C6-44B8-8C21-337CD8547E43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0EC-C716-4F23-BFDF-AB514E0D83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6E14-E9C6-44B8-8C21-337CD8547E43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0EC-C716-4F23-BFDF-AB514E0D83C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16E14-E9C6-44B8-8C21-337CD8547E43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30EC-C716-4F23-BFDF-AB514E0D83C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816E14-E9C6-44B8-8C21-337CD8547E43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AC30EC-C716-4F23-BFDF-AB514E0D83C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«Курсы повышения квалификации по стандартам </a:t>
            </a:r>
            <a:r>
              <a:rPr lang="en-US" dirty="0" err="1" smtClean="0"/>
              <a:t>WorldSkills</a:t>
            </a:r>
            <a:r>
              <a:rPr lang="ru-RU" dirty="0" smtClean="0"/>
              <a:t>, как важный фактор профессионального развития личности мастера производственного обучения»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89040"/>
            <a:ext cx="6400800" cy="17526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Подготовил: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 производственного обучения ГБПОУ МО «Колледж «Коломна»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Киряков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И.О.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5" descr="C:\Users\kiryk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1723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5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Этапы обучения: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4 этап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«Подведение итогов»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79" name="Picture 55" descr="C:\Users\kiryk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66" y="266775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kiryk\Desktop\для конференции\IMG_20190917_102805750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7" y="2276872"/>
            <a:ext cx="3326546" cy="44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iryk\Desktop\для конференции\IMG_08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1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6573" y="3212976"/>
            <a:ext cx="7408333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Arial Black" panose="020B0A04020102020204" pitchFamily="34" charset="0"/>
              </a:rPr>
              <a:t>Спасибо за внимание!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067128" cy="1252728"/>
          </a:xfrm>
        </p:spPr>
        <p:txBody>
          <a:bodyPr>
            <a:normAutofit/>
          </a:bodyPr>
          <a:lstStyle/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9" name="Picture 55" descr="C:\Users\kiryk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66" y="266775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1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067128" cy="125272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ГБПОУ ВО «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Ковровский промышленно-гуманитарный колледж»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7" name="Picture 53" descr="C:\Users\kiryk\Desktop\для конференции\IMG_0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3276"/>
            <a:ext cx="6672741" cy="50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kiryk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66" y="266775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7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– техническое оснащение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9" name="Picture 55" descr="C:\Users\kiryk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66" y="266775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C:\Users\kiryk\Desktop\для конференции\IMG_06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07943"/>
            <a:ext cx="3461804" cy="259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C:\Users\kiryk\Desktop\для конференции\IMG_07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62" y="2007943"/>
            <a:ext cx="3494106" cy="26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1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– техническое оснащение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9" name="Picture 55" descr="C:\Users\kiryk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66" y="266775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C:\Users\kiryk\Desktop\для конференции\IMG_06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iryk\Desktop\для конференции\IMG_07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25" y="2082428"/>
            <a:ext cx="4032605" cy="302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5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Этапы обучения: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1 этап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«Теоретический»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79" name="Picture 55" descr="C:\Users\kiryk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66" y="266775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iryk\Desktop\для конференции\IMG_0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iryk\Desktop\для конференции\IMG_20190911_140444656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28" y="2492896"/>
            <a:ext cx="3089648" cy="41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0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Этапы обучения: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 этап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«Практика»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79" name="Picture 55" descr="C:\Users\kiryk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66" y="266775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iryk\Desktop\для конференции\IMG_07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42088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iryk\Desktop\для конференции\IMG_07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40" y="2420888"/>
            <a:ext cx="4381648" cy="32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Этапы обучения: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 этап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«Практика»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79" name="Picture 55" descr="C:\Users\kiryk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66" y="266775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kiryk\Desktop\для конференции\IMG_07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5655"/>
            <a:ext cx="432048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iryk\Desktop\для конференции\IMG_07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-808" b="1"/>
          <a:stretch/>
        </p:blipFill>
        <p:spPr bwMode="auto">
          <a:xfrm>
            <a:off x="4716017" y="2485656"/>
            <a:ext cx="4194584" cy="35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3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Этапы обучения: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3 этап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«Демонстрационный экзамен»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79" name="Picture 55" descr="C:\Users\kiryk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66" y="266775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iryk\Desktop\для конференции\IMG_0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61828"/>
            <a:ext cx="4553925" cy="34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iryk\Desktop\для конференции\IMG_20190916_092742702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61828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9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Этапы обучения: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3 этап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«Демонстрационный экзамен»</a:t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79" name="Picture 55" descr="C:\Users\kiryk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66" y="266775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iryk\Desktop\для конференции\IMG_07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iryk\Desktop\для конференции\IMG_07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6" y="274492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9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</TotalTime>
  <Words>54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«Курсы повышения квалификации по стандартам WorldSkills, как важный фактор профессионального развития личности мастера производственного обучения»</vt:lpstr>
      <vt:lpstr>База:  ГБПОУ ВО «Ковровский промышленно-гуманитарный колледж»</vt:lpstr>
      <vt:lpstr>Материально – техническое оснащение</vt:lpstr>
      <vt:lpstr>Материально – техническое оснащение</vt:lpstr>
      <vt:lpstr> Этапы обучения: 1 этап «Теоретический»  </vt:lpstr>
      <vt:lpstr> Этапы обучения: 2 этап «Практика»  </vt:lpstr>
      <vt:lpstr> Этапы обучения: 2 этап «Практика»  </vt:lpstr>
      <vt:lpstr>  Этапы обучения: 3 этап  «Демонстрационный экзамен»  </vt:lpstr>
      <vt:lpstr>  Этапы обучения: 3 этап  «Демонстрационный экзамен»  </vt:lpstr>
      <vt:lpstr>  Этапы обучения: 4 этап «Подведение итогов»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«Курсы повышения квалификации по стандартам WorldSkills, как важный фактор профессионального развития личности мастера производственного обучения»</dc:title>
  <dc:creator>Алегыч</dc:creator>
  <cp:lastModifiedBy>Алегыч</cp:lastModifiedBy>
  <cp:revision>6</cp:revision>
  <dcterms:created xsi:type="dcterms:W3CDTF">2019-11-12T10:27:49Z</dcterms:created>
  <dcterms:modified xsi:type="dcterms:W3CDTF">2019-11-12T12:43:11Z</dcterms:modified>
</cp:coreProperties>
</file>