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5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20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0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9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2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0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39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54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5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9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55B287-8716-4583-913F-197AA6DAECBC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A3D3B-5CD9-4AC2-94B5-52A19BFCE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19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F38106-5D18-4F37-875D-11866C757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812" y="503853"/>
            <a:ext cx="10879494" cy="300611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научно-практическая конференция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«Непрерывное профессиональное образование: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внедрения инновационных технологий»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8CF95D7-8F19-4031-96F7-00336A009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694" y="2939143"/>
            <a:ext cx="10733314" cy="3669003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«Методы, технологии и инструменты обучения профессиональному мастерству в профессии Портной»</a:t>
            </a:r>
          </a:p>
          <a:p>
            <a:endParaRPr lang="ru-RU" dirty="0"/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Зименкова Светлана Сергеевна</a:t>
            </a: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п/о «Колледж «Коломна»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09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210</TotalTime>
  <Words>29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Ион</vt:lpstr>
      <vt:lpstr>Всероссийская  научно-практическая конференция «Непрерывное профессиональное образование:  опыт внедрения инновационных технологий»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</dc:title>
  <dc:creator>svesv</dc:creator>
  <cp:lastModifiedBy>Колледж-Коломна</cp:lastModifiedBy>
  <cp:revision>12</cp:revision>
  <dcterms:created xsi:type="dcterms:W3CDTF">2019-11-13T03:01:10Z</dcterms:created>
  <dcterms:modified xsi:type="dcterms:W3CDTF">2019-11-14T10:44:41Z</dcterms:modified>
</cp:coreProperties>
</file>