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91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5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9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9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481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56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03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8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196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211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2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10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060848"/>
            <a:ext cx="6696744" cy="2880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effectLst/>
                <a:latin typeface="Times New Roman" pitchFamily="18" charset="0"/>
                <a:cs typeface="Times New Roman" pitchFamily="18" charset="0"/>
              </a:rPr>
              <a:t>Методы, технологии и инструменты обучения мастерству по профессии « Мастер по ремонту и обслуживанию автомобилей» ТОП 50</a:t>
            </a:r>
          </a:p>
        </p:txBody>
      </p:sp>
    </p:spTree>
    <p:extLst>
      <p:ext uri="{BB962C8B-B14F-4D97-AF65-F5344CB8AC3E}">
        <p14:creationId xmlns:p14="http://schemas.microsoft.com/office/powerpoint/2010/main" val="288242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9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65000"/>
    </mc:Choice>
    <mc:Fallback>
      <p:transition spd="slow" advClick="0" advTm="6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5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65000"/>
    </mc:Choice>
    <mc:Fallback>
      <p:transition spd="slow" advClick="0" advTm="6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0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5000"/>
    </mc:Choice>
    <mc:Fallback>
      <p:transition spd="slow" advClick="0" advTm="6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6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00"/>
    </mc:Choice>
    <mc:Fallback>
      <p:transition spd="slow" advTm="6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57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5000"/>
    </mc:Choice>
    <mc:Fallback>
      <p:transition spd="slow" advClick="0" advTm="6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060848"/>
            <a:ext cx="6696744" cy="2880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effectLst/>
                <a:latin typeface="Times New Roman" pitchFamily="18" charset="0"/>
                <a:cs typeface="Times New Roman" pitchFamily="18" charset="0"/>
              </a:rPr>
              <a:t>Методы, технологии и инструменты обучения мастерству по профессии « Мастер по ремонту и обслуживанию автомобилей» ТОП 50</a:t>
            </a:r>
          </a:p>
        </p:txBody>
      </p:sp>
    </p:spTree>
    <p:extLst>
      <p:ext uri="{BB962C8B-B14F-4D97-AF65-F5344CB8AC3E}">
        <p14:creationId xmlns:p14="http://schemas.microsoft.com/office/powerpoint/2010/main" val="41965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38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Методы, технологии и инструменты обучения мастерству по профессии « Мастер по ремонту и обслуживанию автомобилей» ТОП 50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Методы, технологии и инструменты обучения мастерству по профессии « Мастер по ремонту и обслуживанию автомобилей» ТОП 50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Методы, технологии и инструменты обучения мастерству по профессии « Мастер по ремонту и обслуживанию автомобилей» ТОП 50</dc:title>
  <dc:creator>Студент</dc:creator>
  <cp:lastModifiedBy>Мастер ПО</cp:lastModifiedBy>
  <cp:revision>7</cp:revision>
  <dcterms:created xsi:type="dcterms:W3CDTF">2019-11-12T06:04:41Z</dcterms:created>
  <dcterms:modified xsi:type="dcterms:W3CDTF">2019-11-13T06:03:00Z</dcterms:modified>
</cp:coreProperties>
</file>