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72" r:id="rId4"/>
    <p:sldId id="273" r:id="rId5"/>
    <p:sldId id="258" r:id="rId6"/>
    <p:sldId id="271" r:id="rId7"/>
  </p:sldIdLst>
  <p:sldSz cx="9144000" cy="6858000" type="screen4x3"/>
  <p:notesSz cx="6858000" cy="9947275"/>
  <p:custDataLst>
    <p:tags r:id="rId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9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7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25.03.2017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2"/>
          <p:cNvSpPr txBox="1">
            <a:spLocks/>
          </p:cNvSpPr>
          <p:nvPr/>
        </p:nvSpPr>
        <p:spPr>
          <a:xfrm>
            <a:off x="1126469" y="1506084"/>
            <a:ext cx="6400800" cy="5351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372200" y="84762"/>
            <a:ext cx="2664296" cy="177281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1520" y="97067"/>
            <a:ext cx="2664296" cy="177281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265449" y="84762"/>
            <a:ext cx="2664296" cy="1772816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265449" y="4941168"/>
            <a:ext cx="2664296" cy="1772816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58699" y="2132856"/>
            <a:ext cx="8877797" cy="2592288"/>
          </a:xfrm>
          <a:prstGeom prst="roundRect">
            <a:avLst>
              <a:gd name="adj" fmla="val 13728"/>
            </a:avLst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70" y="4978324"/>
            <a:ext cx="2448272" cy="173566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978324"/>
            <a:ext cx="2520280" cy="1735660"/>
          </a:xfrm>
          <a:prstGeom prst="roundRect">
            <a:avLst>
              <a:gd name="adj" fmla="val 8594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80642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5" y="1336412"/>
            <a:ext cx="763284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/>
                <a:solidFill>
                  <a:srgbClr val="2994A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Структурное подразделение №2</a:t>
            </a:r>
            <a:endParaRPr lang="ru-RU" sz="3200" b="1" cap="all" spc="0" dirty="0">
              <a:ln/>
              <a:solidFill>
                <a:srgbClr val="2994AD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2"/>
            <a:ext cx="9144001" cy="12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220072" y="2492896"/>
            <a:ext cx="3384376" cy="359658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241333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11 марта 1947 года приказом трудовых резервов № 82 для подготовки квалифицированных рабочих кадров строительных специальностей было организованно ФЗУ № 117 (школа фабрично – заводского обучения № 117)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845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755575" y="1196752"/>
            <a:ext cx="763284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2994A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Структурное подразделение №2</a:t>
            </a:r>
            <a:endParaRPr lang="ru-RU" sz="2400" b="1" cap="all" spc="0" dirty="0">
              <a:ln/>
              <a:solidFill>
                <a:srgbClr val="2994AD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2"/>
            <a:ext cx="9144001" cy="12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440419"/>
              </p:ext>
            </p:extLst>
          </p:nvPr>
        </p:nvGraphicFramePr>
        <p:xfrm>
          <a:off x="827584" y="1772816"/>
          <a:ext cx="7416822" cy="48959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8"/>
                <a:gridCol w="1708762"/>
                <a:gridCol w="1468678"/>
                <a:gridCol w="1647094"/>
              </a:tblGrid>
              <a:tr h="89751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Профессии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Квалификации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Кол-во бюджетных мест</a:t>
                      </a:r>
                      <a:endParaRPr lang="ru-RU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 бал аттестата (2016 г.)</a:t>
                      </a:r>
                      <a:endParaRPr lang="ru-RU" sz="1600" dirty="0"/>
                    </a:p>
                  </a:txBody>
                  <a:tcPr anchor="ctr"/>
                </a:tc>
              </a:tr>
              <a:tr h="1480656">
                <a:tc>
                  <a:txBody>
                    <a:bodyPr/>
                    <a:lstStyle/>
                    <a:p>
                      <a:r>
                        <a:rPr lang="ru-RU" sz="1500" b="1" dirty="0" smtClean="0"/>
                        <a:t>08.01.26 Мастер по ремонту и обслуживанию инженерных систем жилищно-коммунального хозяйства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Сантехник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r>
                        <a:rPr kumimoji="0" lang="ru-RU" sz="14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Электромонтаж-ник</a:t>
                      </a: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3.3</a:t>
                      </a:r>
                      <a:endParaRPr lang="ru-RU" dirty="0"/>
                    </a:p>
                  </a:txBody>
                  <a:tcPr/>
                </a:tc>
              </a:tr>
              <a:tr h="935151">
                <a:tc>
                  <a:txBody>
                    <a:bodyPr/>
                    <a:lstStyle/>
                    <a:p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08.01.25 «Мастер отделочных строительных и декоративных работ»</a:t>
                      </a:r>
                      <a:endParaRPr kumimoji="0" lang="ru-RU" sz="15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Монтажник</a:t>
                      </a: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каркасно-обшивных конструкций;</a:t>
                      </a:r>
                      <a:endParaRPr kumimoji="0" lang="ru-RU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Штукатур;</a:t>
                      </a:r>
                    </a:p>
                    <a:p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Маляр.</a:t>
                      </a:r>
                      <a:endParaRPr kumimoji="0"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Нет данных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93515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5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09.01.03 «Мастер по обработке цифровой информации»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Оператор ЭВМ.</a:t>
                      </a:r>
                    </a:p>
                    <a:p>
                      <a:endParaRPr kumimoji="0" lang="ru-RU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3.5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797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2"/>
            <a:ext cx="9144001" cy="12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198833"/>
              </p:ext>
            </p:extLst>
          </p:nvPr>
        </p:nvGraphicFramePr>
        <p:xfrm>
          <a:off x="611559" y="1628800"/>
          <a:ext cx="7920880" cy="4886619"/>
        </p:xfrm>
        <a:graphic>
          <a:graphicData uri="http://schemas.openxmlformats.org/drawingml/2006/table">
            <a:tbl>
              <a:tblPr/>
              <a:tblGrid>
                <a:gridCol w="4317593"/>
                <a:gridCol w="2079430"/>
                <a:gridCol w="1523857"/>
              </a:tblGrid>
              <a:tr h="648670"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kumimoji="0" lang="ru-RU" sz="12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Профессии</a:t>
                      </a: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ru-RU" sz="1050" kern="1400" cap="all" dirty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>Стоимость в руб. </a:t>
                      </a:r>
                      <a:r>
                        <a:rPr lang="ru-RU" sz="1050" kern="1400" cap="all" dirty="0" smtClean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/>
                      </a:r>
                      <a:br>
                        <a:rPr lang="ru-RU" sz="1050" kern="1400" cap="all" dirty="0" smtClean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</a:br>
                      <a:r>
                        <a:rPr lang="ru-RU" sz="1050" kern="1400" cap="all" dirty="0" smtClean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>С  человека </a:t>
                      </a:r>
                      <a:r>
                        <a:rPr lang="ru-RU" sz="1050" kern="1400" cap="all" dirty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>в месяц</a:t>
                      </a: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spcBef>
                          <a:spcPts val="400"/>
                        </a:spcBef>
                        <a:spcAft>
                          <a:spcPts val="800"/>
                        </a:spcAft>
                      </a:pPr>
                      <a:r>
                        <a:rPr lang="ru-RU" sz="1050" kern="1400" cap="all" dirty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>Период </a:t>
                      </a:r>
                      <a:br>
                        <a:rPr lang="ru-RU" sz="1050" kern="1400" cap="all" dirty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</a:br>
                      <a:r>
                        <a:rPr lang="ru-RU" sz="1050" kern="1400" cap="all" dirty="0">
                          <a:solidFill>
                            <a:srgbClr val="D16349"/>
                          </a:solidFill>
                          <a:effectLst/>
                          <a:latin typeface="Georgia"/>
                        </a:rPr>
                        <a:t>обучения</a:t>
                      </a: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31450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400" b="1" kern="1400" dirty="0" smtClean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kumimoji="0"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 Повар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6000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2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1400" b="1" kern="1400" dirty="0" smtClean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 </a:t>
                      </a:r>
                      <a:r>
                        <a:rPr kumimoji="0" lang="ru-RU" sz="1400" b="1" kern="1400" dirty="0" smtClean="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Сварщик</a:t>
                      </a:r>
                    </a:p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kumimoji="0" lang="ru-RU" sz="1400" b="1" kern="1400" dirty="0">
                        <a:solidFill>
                          <a:srgbClr val="62797A"/>
                        </a:solidFill>
                        <a:effectLst/>
                        <a:latin typeface="Georgia"/>
                        <a:ea typeface="+mn-ea"/>
                        <a:cs typeface="+mn-cs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 smtClean="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6000</a:t>
                      </a:r>
                      <a:endParaRPr kumimoji="0" lang="x-none" sz="1400" kern="1400">
                        <a:solidFill>
                          <a:srgbClr val="62797A"/>
                        </a:solidFill>
                        <a:effectLst/>
                        <a:latin typeface="Georgia"/>
                        <a:ea typeface="+mn-ea"/>
                        <a:cs typeface="+mn-cs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ru-RU" sz="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62797A"/>
                          </a:solidFill>
                          <a:effectLst/>
                          <a:uLnTx/>
                          <a:uFillTx/>
                          <a:latin typeface="Symbol"/>
                          <a:ea typeface="+mn-ea"/>
                          <a:cs typeface="+mn-cs"/>
                        </a:rPr>
                        <a:t>·</a:t>
                      </a:r>
                      <a:r>
                        <a:rPr kumimoji="0" lang="ru-RU" sz="8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62797A"/>
                          </a:solidFill>
                          <a:effectLst/>
                          <a:uLnTx/>
                          <a:uFillTx/>
                          <a:latin typeface="Georgia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ru-RU" sz="1000" b="0" i="0" u="none" strike="noStrike" kern="1400" cap="none" spc="0" normalizeH="0" baseline="0" noProof="0" dirty="0" smtClean="0">
                          <a:ln>
                            <a:noFill/>
                          </a:ln>
                          <a:solidFill>
                            <a:srgbClr val="62797A"/>
                          </a:solidFill>
                          <a:effectLst/>
                          <a:uLnTx/>
                          <a:uFillTx/>
                          <a:latin typeface="Georgia"/>
                          <a:ea typeface="+mn-ea"/>
                          <a:cs typeface="+mn-cs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400" b="1" kern="1400" dirty="0" smtClean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kumimoji="0"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 Пользователь ПК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4000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1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1 месяц</a:t>
                      </a:r>
                      <a:endParaRPr lang="ru-RU" sz="10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Швея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3500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Маляр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3500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339758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Штукатур по отделке помещений «сухими» смесями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3500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Каменщик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3500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Секретарь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3500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8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3 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Столяр (строительный)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3000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4 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400965">
                <a:tc>
                  <a:txBody>
                    <a:bodyPr/>
                    <a:lstStyle/>
                    <a:p>
                      <a:pPr marL="0" marR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1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400" b="1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Слесарь-сантехник</a:t>
                      </a:r>
                      <a:endParaRPr lang="ru-RU" sz="1100" b="1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x-none" sz="1400" kern="1400">
                          <a:solidFill>
                            <a:srgbClr val="62797A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· 3000</a:t>
                      </a: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37160" marR="0" indent="-137160" algn="just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Symbol"/>
                        </a:rPr>
                        <a:t>·</a:t>
                      </a: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 </a:t>
                      </a:r>
                      <a:r>
                        <a:rPr lang="ru-RU" sz="1000" kern="1400" dirty="0" smtClean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4 </a:t>
                      </a:r>
                      <a:r>
                        <a:rPr lang="ru-RU" sz="1000" kern="1400" dirty="0">
                          <a:solidFill>
                            <a:srgbClr val="62797A"/>
                          </a:solidFill>
                          <a:effectLst/>
                          <a:latin typeface="Georgia"/>
                        </a:rPr>
                        <a:t>месяца</a:t>
                      </a:r>
                      <a:endParaRPr lang="ru-RU" sz="800" kern="1400" dirty="0">
                        <a:solidFill>
                          <a:srgbClr val="62797A"/>
                        </a:solidFill>
                        <a:effectLst/>
                        <a:latin typeface="Georgia"/>
                      </a:endParaRPr>
                    </a:p>
                  </a:txBody>
                  <a:tcPr marL="36576" marR="36576" marT="36576" marB="36576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8CAD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" name="Control 1"/>
          <p:cNvSpPr>
            <a:spLocks noChangeArrowheads="1" noChangeShapeType="1"/>
          </p:cNvSpPr>
          <p:nvPr/>
        </p:nvSpPr>
        <p:spPr bwMode="auto">
          <a:xfrm>
            <a:off x="920750" y="9636125"/>
            <a:ext cx="4752975" cy="256381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3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51520" y="1272574"/>
            <a:ext cx="3384376" cy="3596586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396552" y="5013176"/>
            <a:ext cx="52565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600" b="1" cap="all" spc="0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Адресс</a:t>
            </a:r>
            <a:endParaRPr lang="ru-RU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2"/>
            <a:ext cx="9144001" cy="12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1870538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/>
              <a:t>Структурное </a:t>
            </a:r>
            <a:r>
              <a:rPr lang="ru-RU" sz="2800" b="1" dirty="0"/>
              <a:t>подразделения №2: </a:t>
            </a:r>
            <a:endParaRPr lang="ru-RU" sz="2800" dirty="0"/>
          </a:p>
          <a:p>
            <a:r>
              <a:rPr lang="ru-RU" sz="2800" b="1" dirty="0"/>
              <a:t>г. Коломна, ул. Дзержинского, д. 5-а</a:t>
            </a:r>
            <a:endParaRPr lang="ru-RU" sz="2800" dirty="0"/>
          </a:p>
          <a:p>
            <a:r>
              <a:rPr lang="ru-RU" sz="2800" b="1" dirty="0"/>
              <a:t>Тел. 8 (496)618-13-90</a:t>
            </a:r>
            <a:endParaRPr lang="ru-RU" sz="2800" dirty="0"/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85828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2060848"/>
            <a:ext cx="4176464" cy="316835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694250" y="6093296"/>
            <a:ext cx="374012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spc="0" dirty="0" smtClean="0">
                <a:ln/>
                <a:solidFill>
                  <a:srgbClr val="2994A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Сайт </a:t>
            </a:r>
            <a:r>
              <a:rPr lang="ru-RU" sz="3200" b="1" cap="all" dirty="0" smtClean="0">
                <a:ln/>
                <a:solidFill>
                  <a:srgbClr val="2994AD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колледжа</a:t>
            </a:r>
            <a:endParaRPr lang="ru-RU" sz="3200" b="1" cap="all" spc="0" dirty="0">
              <a:ln/>
              <a:solidFill>
                <a:srgbClr val="2994AD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482"/>
            <a:ext cx="9144001" cy="126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044551"/>
            <a:ext cx="4602349" cy="2674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835696" y="1467723"/>
            <a:ext cx="70343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https://college-kolomna.ru/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06630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e79751ab44f43ed8c3fe84ee812d7b2c5fa9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549</TotalTime>
  <Words>164</Words>
  <Application>Microsoft Office PowerPoint</Application>
  <PresentationFormat>Экран (4:3)</PresentationFormat>
  <Paragraphs>62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Открытая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Admin-ZAK</cp:lastModifiedBy>
  <cp:revision>39</cp:revision>
  <cp:lastPrinted>2017-03-25T08:00:15Z</cp:lastPrinted>
  <dcterms:created xsi:type="dcterms:W3CDTF">2015-02-11T10:57:24Z</dcterms:created>
  <dcterms:modified xsi:type="dcterms:W3CDTF">2017-03-25T08:03:19Z</dcterms:modified>
</cp:coreProperties>
</file>